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6"/>
  </p:notesMasterIdLst>
  <p:sldIdLst>
    <p:sldId id="257" r:id="rId5"/>
  </p:sldIdLst>
  <p:sldSz cx="9144000" cy="5143500" type="screen16x9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62699"/>
    <a:srgbClr val="C00000"/>
    <a:srgbClr val="007E3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A3958B3-E44C-4F81-98B8-3DA61F22AE07}" v="1" dt="2026-04-27T07:38:18.60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6196" autoAdjust="0"/>
  </p:normalViewPr>
  <p:slideViewPr>
    <p:cSldViewPr>
      <p:cViewPr varScale="1">
        <p:scale>
          <a:sx n="126" d="100"/>
          <a:sy n="126" d="100"/>
        </p:scale>
        <p:origin x="202" y="91"/>
      </p:cViewPr>
      <p:guideLst>
        <p:guide orient="horz" pos="162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Funk, Sara" userId="4b76cca4-b646-4726-99bd-7f72ec8e252e" providerId="ADAL" clId="{A7D1BE52-FA85-4BDB-9C05-F47A945CCE9B}"/>
    <pc:docChg chg="modSld">
      <pc:chgData name="Funk, Sara" userId="4b76cca4-b646-4726-99bd-7f72ec8e252e" providerId="ADAL" clId="{A7D1BE52-FA85-4BDB-9C05-F47A945CCE9B}" dt="2026-04-27T07:53:57.316" v="26" actId="27918"/>
      <pc:docMkLst>
        <pc:docMk/>
      </pc:docMkLst>
      <pc:sldChg chg="modSp mod">
        <pc:chgData name="Funk, Sara" userId="4b76cca4-b646-4726-99bd-7f72ec8e252e" providerId="ADAL" clId="{A7D1BE52-FA85-4BDB-9C05-F47A945CCE9B}" dt="2026-04-27T07:53:57.316" v="26" actId="27918"/>
        <pc:sldMkLst>
          <pc:docMk/>
          <pc:sldMk cId="356898035" sldId="257"/>
        </pc:sldMkLst>
        <pc:spChg chg="mod">
          <ac:chgData name="Funk, Sara" userId="4b76cca4-b646-4726-99bd-7f72ec8e252e" providerId="ADAL" clId="{A7D1BE52-FA85-4BDB-9C05-F47A945CCE9B}" dt="2026-04-27T07:38:24.544" v="23" actId="20577"/>
          <ac:spMkLst>
            <pc:docMk/>
            <pc:sldMk cId="356898035" sldId="257"/>
            <ac:spMk id="2052" creationId="{00000000-0000-0000-0000-000000000000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9.1941127445002865E-2"/>
          <c:y val="2.3022603929042582E-2"/>
          <c:w val="0.88234160699149866"/>
          <c:h val="0.8032342409237696"/>
        </c:manualLayout>
      </c:layout>
      <c:lineChart>
        <c:grouping val="standard"/>
        <c:varyColors val="0"/>
        <c:ser>
          <c:idx val="1"/>
          <c:order val="0"/>
          <c:tx>
            <c:strRef>
              <c:f>Sheet1!$B$1</c:f>
              <c:strCache>
                <c:ptCount val="1"/>
                <c:pt idx="0">
                  <c:v>Aktuelle Lage</c:v>
                </c:pt>
              </c:strCache>
            </c:strRef>
          </c:tx>
          <c:spPr>
            <a:ln w="31750">
              <a:solidFill>
                <a:srgbClr val="C00000"/>
              </a:solidFill>
              <a:prstDash val="solid"/>
            </a:ln>
            <a:effectLst/>
          </c:spPr>
          <c:marker>
            <c:symbol val="none"/>
          </c:marker>
          <c:cat>
            <c:numRef>
              <c:f>Sheet1!$A$230:$A$433</c:f>
              <c:numCache>
                <c:formatCode>m/d/yyyy</c:formatCode>
                <c:ptCount val="204"/>
                <c:pt idx="0">
                  <c:v>40179</c:v>
                </c:pt>
                <c:pt idx="1">
                  <c:v>40210</c:v>
                </c:pt>
                <c:pt idx="2">
                  <c:v>40238</c:v>
                </c:pt>
                <c:pt idx="3">
                  <c:v>40269</c:v>
                </c:pt>
                <c:pt idx="4">
                  <c:v>40299</c:v>
                </c:pt>
                <c:pt idx="5">
                  <c:v>40330</c:v>
                </c:pt>
                <c:pt idx="6">
                  <c:v>40360</c:v>
                </c:pt>
                <c:pt idx="7">
                  <c:v>40391</c:v>
                </c:pt>
                <c:pt idx="8">
                  <c:v>40422</c:v>
                </c:pt>
                <c:pt idx="9">
                  <c:v>40452</c:v>
                </c:pt>
                <c:pt idx="10">
                  <c:v>40483</c:v>
                </c:pt>
                <c:pt idx="11">
                  <c:v>40513</c:v>
                </c:pt>
                <c:pt idx="12">
                  <c:v>40544</c:v>
                </c:pt>
                <c:pt idx="13">
                  <c:v>40575</c:v>
                </c:pt>
                <c:pt idx="14">
                  <c:v>40603</c:v>
                </c:pt>
                <c:pt idx="15">
                  <c:v>40634</c:v>
                </c:pt>
                <c:pt idx="16">
                  <c:v>40664</c:v>
                </c:pt>
                <c:pt idx="17">
                  <c:v>40695</c:v>
                </c:pt>
                <c:pt idx="18">
                  <c:v>40725</c:v>
                </c:pt>
                <c:pt idx="19">
                  <c:v>40756</c:v>
                </c:pt>
                <c:pt idx="20">
                  <c:v>40787</c:v>
                </c:pt>
                <c:pt idx="21">
                  <c:v>40817</c:v>
                </c:pt>
                <c:pt idx="22">
                  <c:v>40848</c:v>
                </c:pt>
                <c:pt idx="23">
                  <c:v>40878</c:v>
                </c:pt>
                <c:pt idx="24">
                  <c:v>40909</c:v>
                </c:pt>
                <c:pt idx="25">
                  <c:v>40940</c:v>
                </c:pt>
                <c:pt idx="26">
                  <c:v>40969</c:v>
                </c:pt>
                <c:pt idx="27">
                  <c:v>41000</c:v>
                </c:pt>
                <c:pt idx="28">
                  <c:v>41030</c:v>
                </c:pt>
                <c:pt idx="29">
                  <c:v>41061</c:v>
                </c:pt>
                <c:pt idx="30">
                  <c:v>41091</c:v>
                </c:pt>
                <c:pt idx="31">
                  <c:v>41122</c:v>
                </c:pt>
                <c:pt idx="32">
                  <c:v>41153</c:v>
                </c:pt>
                <c:pt idx="33">
                  <c:v>41183</c:v>
                </c:pt>
                <c:pt idx="34">
                  <c:v>41214</c:v>
                </c:pt>
                <c:pt idx="35">
                  <c:v>41244</c:v>
                </c:pt>
                <c:pt idx="36">
                  <c:v>41275</c:v>
                </c:pt>
                <c:pt idx="37">
                  <c:v>41306</c:v>
                </c:pt>
                <c:pt idx="38">
                  <c:v>41334</c:v>
                </c:pt>
                <c:pt idx="39">
                  <c:v>41365</c:v>
                </c:pt>
                <c:pt idx="40">
                  <c:v>41395</c:v>
                </c:pt>
                <c:pt idx="41">
                  <c:v>41426</c:v>
                </c:pt>
                <c:pt idx="42">
                  <c:v>41456</c:v>
                </c:pt>
                <c:pt idx="43">
                  <c:v>41487</c:v>
                </c:pt>
                <c:pt idx="44">
                  <c:v>41518</c:v>
                </c:pt>
                <c:pt idx="45">
                  <c:v>41548</c:v>
                </c:pt>
                <c:pt idx="46">
                  <c:v>41579</c:v>
                </c:pt>
                <c:pt idx="47">
                  <c:v>41609</c:v>
                </c:pt>
                <c:pt idx="48">
                  <c:v>41640</c:v>
                </c:pt>
                <c:pt idx="49">
                  <c:v>41671</c:v>
                </c:pt>
                <c:pt idx="50">
                  <c:v>41699</c:v>
                </c:pt>
                <c:pt idx="51">
                  <c:v>41730</c:v>
                </c:pt>
                <c:pt idx="52">
                  <c:v>41760</c:v>
                </c:pt>
                <c:pt idx="53">
                  <c:v>41791</c:v>
                </c:pt>
                <c:pt idx="54">
                  <c:v>41821</c:v>
                </c:pt>
                <c:pt idx="55">
                  <c:v>41852</c:v>
                </c:pt>
                <c:pt idx="56">
                  <c:v>41883</c:v>
                </c:pt>
                <c:pt idx="57">
                  <c:v>41913</c:v>
                </c:pt>
                <c:pt idx="58">
                  <c:v>41944</c:v>
                </c:pt>
                <c:pt idx="59">
                  <c:v>41974</c:v>
                </c:pt>
                <c:pt idx="60">
                  <c:v>42005</c:v>
                </c:pt>
                <c:pt idx="61">
                  <c:v>42036</c:v>
                </c:pt>
                <c:pt idx="62">
                  <c:v>42064</c:v>
                </c:pt>
                <c:pt idx="63">
                  <c:v>42095</c:v>
                </c:pt>
                <c:pt idx="64">
                  <c:v>42125</c:v>
                </c:pt>
                <c:pt idx="65">
                  <c:v>42156</c:v>
                </c:pt>
                <c:pt idx="66">
                  <c:v>42186</c:v>
                </c:pt>
                <c:pt idx="67">
                  <c:v>42217</c:v>
                </c:pt>
                <c:pt idx="68">
                  <c:v>42248</c:v>
                </c:pt>
                <c:pt idx="69">
                  <c:v>42278</c:v>
                </c:pt>
                <c:pt idx="70">
                  <c:v>42309</c:v>
                </c:pt>
                <c:pt idx="71">
                  <c:v>42339</c:v>
                </c:pt>
                <c:pt idx="72">
                  <c:v>42370</c:v>
                </c:pt>
                <c:pt idx="73">
                  <c:v>42401</c:v>
                </c:pt>
                <c:pt idx="74">
                  <c:v>42430</c:v>
                </c:pt>
                <c:pt idx="75">
                  <c:v>42461</c:v>
                </c:pt>
                <c:pt idx="76">
                  <c:v>42491</c:v>
                </c:pt>
                <c:pt idx="77">
                  <c:v>42522</c:v>
                </c:pt>
                <c:pt idx="78">
                  <c:v>42552</c:v>
                </c:pt>
                <c:pt idx="79">
                  <c:v>42583</c:v>
                </c:pt>
                <c:pt idx="80">
                  <c:v>42614</c:v>
                </c:pt>
                <c:pt idx="81">
                  <c:v>42644</c:v>
                </c:pt>
                <c:pt idx="82">
                  <c:v>42675</c:v>
                </c:pt>
                <c:pt idx="83">
                  <c:v>42705</c:v>
                </c:pt>
                <c:pt idx="84">
                  <c:v>42736</c:v>
                </c:pt>
                <c:pt idx="85">
                  <c:v>42767</c:v>
                </c:pt>
                <c:pt idx="86">
                  <c:v>42795</c:v>
                </c:pt>
                <c:pt idx="87">
                  <c:v>42826</c:v>
                </c:pt>
                <c:pt idx="88">
                  <c:v>42856</c:v>
                </c:pt>
                <c:pt idx="89">
                  <c:v>42887</c:v>
                </c:pt>
                <c:pt idx="90">
                  <c:v>42917</c:v>
                </c:pt>
                <c:pt idx="91">
                  <c:v>42948</c:v>
                </c:pt>
                <c:pt idx="92">
                  <c:v>42979</c:v>
                </c:pt>
                <c:pt idx="93">
                  <c:v>43009</c:v>
                </c:pt>
                <c:pt idx="94">
                  <c:v>43040</c:v>
                </c:pt>
                <c:pt idx="95">
                  <c:v>43070</c:v>
                </c:pt>
                <c:pt idx="96">
                  <c:v>43101</c:v>
                </c:pt>
                <c:pt idx="97">
                  <c:v>43132</c:v>
                </c:pt>
                <c:pt idx="98">
                  <c:v>43160</c:v>
                </c:pt>
                <c:pt idx="99">
                  <c:v>43191</c:v>
                </c:pt>
                <c:pt idx="100">
                  <c:v>43221</c:v>
                </c:pt>
                <c:pt idx="101">
                  <c:v>43252</c:v>
                </c:pt>
                <c:pt idx="102">
                  <c:v>43282</c:v>
                </c:pt>
                <c:pt idx="103">
                  <c:v>43313</c:v>
                </c:pt>
                <c:pt idx="104">
                  <c:v>43344</c:v>
                </c:pt>
                <c:pt idx="105">
                  <c:v>43374</c:v>
                </c:pt>
                <c:pt idx="106">
                  <c:v>43405</c:v>
                </c:pt>
                <c:pt idx="107">
                  <c:v>43435</c:v>
                </c:pt>
                <c:pt idx="108">
                  <c:v>43466</c:v>
                </c:pt>
                <c:pt idx="109">
                  <c:v>43497</c:v>
                </c:pt>
                <c:pt idx="110">
                  <c:v>43525</c:v>
                </c:pt>
                <c:pt idx="111">
                  <c:v>43556</c:v>
                </c:pt>
                <c:pt idx="112">
                  <c:v>43586</c:v>
                </c:pt>
                <c:pt idx="113">
                  <c:v>43617</c:v>
                </c:pt>
                <c:pt idx="114">
                  <c:v>43647</c:v>
                </c:pt>
                <c:pt idx="115">
                  <c:v>43678</c:v>
                </c:pt>
                <c:pt idx="116">
                  <c:v>43709</c:v>
                </c:pt>
                <c:pt idx="117">
                  <c:v>43739</c:v>
                </c:pt>
                <c:pt idx="118">
                  <c:v>43770</c:v>
                </c:pt>
                <c:pt idx="119">
                  <c:v>43800</c:v>
                </c:pt>
                <c:pt idx="120">
                  <c:v>43831</c:v>
                </c:pt>
                <c:pt idx="121">
                  <c:v>43862</c:v>
                </c:pt>
                <c:pt idx="122">
                  <c:v>43891</c:v>
                </c:pt>
                <c:pt idx="123">
                  <c:v>43922</c:v>
                </c:pt>
                <c:pt idx="124">
                  <c:v>43952</c:v>
                </c:pt>
                <c:pt idx="125">
                  <c:v>43983</c:v>
                </c:pt>
                <c:pt idx="126">
                  <c:v>44013</c:v>
                </c:pt>
                <c:pt idx="127">
                  <c:v>44044</c:v>
                </c:pt>
                <c:pt idx="128">
                  <c:v>44075</c:v>
                </c:pt>
                <c:pt idx="129">
                  <c:v>44105</c:v>
                </c:pt>
                <c:pt idx="130">
                  <c:v>44136</c:v>
                </c:pt>
                <c:pt idx="131">
                  <c:v>44166</c:v>
                </c:pt>
                <c:pt idx="132">
                  <c:v>44197</c:v>
                </c:pt>
                <c:pt idx="133">
                  <c:v>44228</c:v>
                </c:pt>
                <c:pt idx="134">
                  <c:v>44256</c:v>
                </c:pt>
                <c:pt idx="135">
                  <c:v>44287</c:v>
                </c:pt>
                <c:pt idx="136">
                  <c:v>44317</c:v>
                </c:pt>
                <c:pt idx="137">
                  <c:v>44348</c:v>
                </c:pt>
                <c:pt idx="138">
                  <c:v>44378</c:v>
                </c:pt>
                <c:pt idx="139">
                  <c:v>44409</c:v>
                </c:pt>
                <c:pt idx="140">
                  <c:v>44440</c:v>
                </c:pt>
                <c:pt idx="141">
                  <c:v>44470</c:v>
                </c:pt>
                <c:pt idx="142">
                  <c:v>44501</c:v>
                </c:pt>
                <c:pt idx="143">
                  <c:v>44531</c:v>
                </c:pt>
                <c:pt idx="144">
                  <c:v>44562</c:v>
                </c:pt>
                <c:pt idx="145">
                  <c:v>44593</c:v>
                </c:pt>
                <c:pt idx="146">
                  <c:v>44621</c:v>
                </c:pt>
                <c:pt idx="147">
                  <c:v>44652</c:v>
                </c:pt>
                <c:pt idx="148">
                  <c:v>44682</c:v>
                </c:pt>
                <c:pt idx="149">
                  <c:v>44713</c:v>
                </c:pt>
                <c:pt idx="150">
                  <c:v>44743</c:v>
                </c:pt>
                <c:pt idx="151">
                  <c:v>44774</c:v>
                </c:pt>
                <c:pt idx="152">
                  <c:v>44805</c:v>
                </c:pt>
                <c:pt idx="153">
                  <c:v>44835</c:v>
                </c:pt>
                <c:pt idx="154">
                  <c:v>44866</c:v>
                </c:pt>
                <c:pt idx="155">
                  <c:v>44896</c:v>
                </c:pt>
                <c:pt idx="156">
                  <c:v>44927</c:v>
                </c:pt>
                <c:pt idx="157">
                  <c:v>44958</c:v>
                </c:pt>
                <c:pt idx="158">
                  <c:v>44986</c:v>
                </c:pt>
                <c:pt idx="159">
                  <c:v>45017</c:v>
                </c:pt>
                <c:pt idx="160">
                  <c:v>45047</c:v>
                </c:pt>
                <c:pt idx="161">
                  <c:v>45078</c:v>
                </c:pt>
                <c:pt idx="162">
                  <c:v>45108</c:v>
                </c:pt>
                <c:pt idx="163">
                  <c:v>45139</c:v>
                </c:pt>
                <c:pt idx="164">
                  <c:v>45170</c:v>
                </c:pt>
                <c:pt idx="165">
                  <c:v>45200</c:v>
                </c:pt>
                <c:pt idx="166">
                  <c:v>45231</c:v>
                </c:pt>
                <c:pt idx="167">
                  <c:v>45261</c:v>
                </c:pt>
                <c:pt idx="168">
                  <c:v>45292</c:v>
                </c:pt>
                <c:pt idx="169">
                  <c:v>45323</c:v>
                </c:pt>
                <c:pt idx="170">
                  <c:v>45352</c:v>
                </c:pt>
                <c:pt idx="171">
                  <c:v>45383</c:v>
                </c:pt>
                <c:pt idx="172">
                  <c:v>45413</c:v>
                </c:pt>
                <c:pt idx="173">
                  <c:v>45444</c:v>
                </c:pt>
                <c:pt idx="174">
                  <c:v>45474</c:v>
                </c:pt>
                <c:pt idx="175">
                  <c:v>45505</c:v>
                </c:pt>
                <c:pt idx="176">
                  <c:v>45536</c:v>
                </c:pt>
                <c:pt idx="177">
                  <c:v>45566</c:v>
                </c:pt>
                <c:pt idx="178">
                  <c:v>45597</c:v>
                </c:pt>
                <c:pt idx="179">
                  <c:v>45627</c:v>
                </c:pt>
                <c:pt idx="180">
                  <c:v>45658</c:v>
                </c:pt>
                <c:pt idx="181">
                  <c:v>45689</c:v>
                </c:pt>
                <c:pt idx="182">
                  <c:v>45717</c:v>
                </c:pt>
                <c:pt idx="183">
                  <c:v>45748</c:v>
                </c:pt>
                <c:pt idx="184">
                  <c:v>45778</c:v>
                </c:pt>
                <c:pt idx="185">
                  <c:v>45809</c:v>
                </c:pt>
                <c:pt idx="186">
                  <c:v>45839</c:v>
                </c:pt>
                <c:pt idx="187">
                  <c:v>45870</c:v>
                </c:pt>
                <c:pt idx="188">
                  <c:v>45901</c:v>
                </c:pt>
                <c:pt idx="189">
                  <c:v>45931</c:v>
                </c:pt>
                <c:pt idx="190">
                  <c:v>45962</c:v>
                </c:pt>
                <c:pt idx="191">
                  <c:v>45992</c:v>
                </c:pt>
                <c:pt idx="192">
                  <c:v>46023</c:v>
                </c:pt>
                <c:pt idx="193">
                  <c:v>46054</c:v>
                </c:pt>
                <c:pt idx="194">
                  <c:v>46082</c:v>
                </c:pt>
                <c:pt idx="195">
                  <c:v>46113</c:v>
                </c:pt>
                <c:pt idx="196">
                  <c:v>46143</c:v>
                </c:pt>
                <c:pt idx="197">
                  <c:v>46174</c:v>
                </c:pt>
                <c:pt idx="198">
                  <c:v>46204</c:v>
                </c:pt>
                <c:pt idx="199">
                  <c:v>46235</c:v>
                </c:pt>
                <c:pt idx="200">
                  <c:v>46266</c:v>
                </c:pt>
                <c:pt idx="201">
                  <c:v>46296</c:v>
                </c:pt>
                <c:pt idx="202">
                  <c:v>46327</c:v>
                </c:pt>
                <c:pt idx="203">
                  <c:v>46357</c:v>
                </c:pt>
              </c:numCache>
            </c:numRef>
          </c:cat>
          <c:val>
            <c:numRef>
              <c:f>Sheet1!$B$230:$B$433</c:f>
              <c:numCache>
                <c:formatCode>0.0</c:formatCode>
                <c:ptCount val="204"/>
                <c:pt idx="0">
                  <c:v>-25.189209999999999</c:v>
                </c:pt>
                <c:pt idx="1">
                  <c:v>-24.065270000000002</c:v>
                </c:pt>
                <c:pt idx="2">
                  <c:v>-17.377109999999998</c:v>
                </c:pt>
                <c:pt idx="3">
                  <c:v>-2.8949199999999999</c:v>
                </c:pt>
                <c:pt idx="4">
                  <c:v>3.9777800000000001</c:v>
                </c:pt>
                <c:pt idx="5">
                  <c:v>11.86328</c:v>
                </c:pt>
                <c:pt idx="6">
                  <c:v>23.30444</c:v>
                </c:pt>
                <c:pt idx="7">
                  <c:v>23.805420000000002</c:v>
                </c:pt>
                <c:pt idx="8">
                  <c:v>26.561229999999998</c:v>
                </c:pt>
                <c:pt idx="9">
                  <c:v>37.166449999999998</c:v>
                </c:pt>
                <c:pt idx="10">
                  <c:v>33.607230000000001</c:v>
                </c:pt>
                <c:pt idx="11">
                  <c:v>38.623480000000001</c:v>
                </c:pt>
                <c:pt idx="12">
                  <c:v>41.070799999999998</c:v>
                </c:pt>
                <c:pt idx="13">
                  <c:v>39.920960000000001</c:v>
                </c:pt>
                <c:pt idx="14">
                  <c:v>43.329340000000002</c:v>
                </c:pt>
                <c:pt idx="15">
                  <c:v>46.166739999999997</c:v>
                </c:pt>
                <c:pt idx="16">
                  <c:v>46.852319999999999</c:v>
                </c:pt>
                <c:pt idx="17">
                  <c:v>45.693480000000001</c:v>
                </c:pt>
                <c:pt idx="18">
                  <c:v>42.7607</c:v>
                </c:pt>
                <c:pt idx="19">
                  <c:v>37.789790000000004</c:v>
                </c:pt>
                <c:pt idx="20">
                  <c:v>41.917250000000003</c:v>
                </c:pt>
                <c:pt idx="21">
                  <c:v>36.361289999999997</c:v>
                </c:pt>
                <c:pt idx="22">
                  <c:v>35.421390000000002</c:v>
                </c:pt>
                <c:pt idx="23">
                  <c:v>35.326009999999997</c:v>
                </c:pt>
                <c:pt idx="24">
                  <c:v>37.217739999999999</c:v>
                </c:pt>
                <c:pt idx="25">
                  <c:v>35.099679999999999</c:v>
                </c:pt>
                <c:pt idx="26">
                  <c:v>31.89227</c:v>
                </c:pt>
                <c:pt idx="27">
                  <c:v>27.97128</c:v>
                </c:pt>
                <c:pt idx="28">
                  <c:v>23.237549999999999</c:v>
                </c:pt>
                <c:pt idx="29">
                  <c:v>24.035399999999999</c:v>
                </c:pt>
                <c:pt idx="30">
                  <c:v>19.228120000000001</c:v>
                </c:pt>
                <c:pt idx="31">
                  <c:v>17.05669</c:v>
                </c:pt>
                <c:pt idx="32">
                  <c:v>14.095890000000001</c:v>
                </c:pt>
                <c:pt idx="33">
                  <c:v>9.5057500000000008</c:v>
                </c:pt>
                <c:pt idx="34">
                  <c:v>12.98729</c:v>
                </c:pt>
                <c:pt idx="35">
                  <c:v>13.054320000000001</c:v>
                </c:pt>
                <c:pt idx="36">
                  <c:v>10.57649</c:v>
                </c:pt>
                <c:pt idx="37">
                  <c:v>11.231730000000001</c:v>
                </c:pt>
                <c:pt idx="38">
                  <c:v>8.5433299999999992</c:v>
                </c:pt>
                <c:pt idx="39">
                  <c:v>5.1087999999999996</c:v>
                </c:pt>
                <c:pt idx="40">
                  <c:v>7.6256899999999996</c:v>
                </c:pt>
                <c:pt idx="41">
                  <c:v>7.5160400000000003</c:v>
                </c:pt>
                <c:pt idx="42">
                  <c:v>11.666679999999999</c:v>
                </c:pt>
                <c:pt idx="43">
                  <c:v>16.010739999999998</c:v>
                </c:pt>
                <c:pt idx="44">
                  <c:v>15.134259999999999</c:v>
                </c:pt>
                <c:pt idx="45">
                  <c:v>20.153279999999999</c:v>
                </c:pt>
                <c:pt idx="46">
                  <c:v>23.38589</c:v>
                </c:pt>
                <c:pt idx="47">
                  <c:v>22.397670000000002</c:v>
                </c:pt>
                <c:pt idx="48">
                  <c:v>23.22982</c:v>
                </c:pt>
                <c:pt idx="49">
                  <c:v>31.785889999999998</c:v>
                </c:pt>
                <c:pt idx="50">
                  <c:v>36.718299999999999</c:v>
                </c:pt>
                <c:pt idx="51">
                  <c:v>36.449649999999998</c:v>
                </c:pt>
                <c:pt idx="52">
                  <c:v>33.270269999999996</c:v>
                </c:pt>
                <c:pt idx="53">
                  <c:v>31.127579999999998</c:v>
                </c:pt>
                <c:pt idx="54">
                  <c:v>27.87135</c:v>
                </c:pt>
                <c:pt idx="55">
                  <c:v>27.76322</c:v>
                </c:pt>
                <c:pt idx="56">
                  <c:v>29.274830000000001</c:v>
                </c:pt>
                <c:pt idx="57">
                  <c:v>25.140529999999998</c:v>
                </c:pt>
                <c:pt idx="58">
                  <c:v>23.381959999999999</c:v>
                </c:pt>
                <c:pt idx="59">
                  <c:v>22.512460000000001</c:v>
                </c:pt>
                <c:pt idx="60">
                  <c:v>21.053640000000001</c:v>
                </c:pt>
                <c:pt idx="61">
                  <c:v>18.43486</c:v>
                </c:pt>
                <c:pt idx="62">
                  <c:v>20.252559999999999</c:v>
                </c:pt>
                <c:pt idx="63">
                  <c:v>22.189859999999999</c:v>
                </c:pt>
                <c:pt idx="64">
                  <c:v>23.287109999999998</c:v>
                </c:pt>
                <c:pt idx="65">
                  <c:v>20.612780000000001</c:v>
                </c:pt>
                <c:pt idx="66">
                  <c:v>23.180890000000002</c:v>
                </c:pt>
                <c:pt idx="67">
                  <c:v>28.58464</c:v>
                </c:pt>
                <c:pt idx="68">
                  <c:v>21.17475</c:v>
                </c:pt>
                <c:pt idx="69">
                  <c:v>20.652539999999998</c:v>
                </c:pt>
                <c:pt idx="70">
                  <c:v>21.464739999999999</c:v>
                </c:pt>
                <c:pt idx="71">
                  <c:v>19.95195</c:v>
                </c:pt>
                <c:pt idx="72">
                  <c:v>17.689530000000001</c:v>
                </c:pt>
                <c:pt idx="73">
                  <c:v>17.2881</c:v>
                </c:pt>
                <c:pt idx="74">
                  <c:v>18.31925</c:v>
                </c:pt>
                <c:pt idx="75">
                  <c:v>17.258030000000002</c:v>
                </c:pt>
                <c:pt idx="76">
                  <c:v>20.29946</c:v>
                </c:pt>
                <c:pt idx="77">
                  <c:v>23.89575</c:v>
                </c:pt>
                <c:pt idx="78">
                  <c:v>23.787410000000001</c:v>
                </c:pt>
                <c:pt idx="79">
                  <c:v>16.414370000000002</c:v>
                </c:pt>
                <c:pt idx="80">
                  <c:v>24.256889999999999</c:v>
                </c:pt>
                <c:pt idx="81">
                  <c:v>28.338159999999998</c:v>
                </c:pt>
                <c:pt idx="82">
                  <c:v>25.37116</c:v>
                </c:pt>
                <c:pt idx="83">
                  <c:v>28.02881</c:v>
                </c:pt>
                <c:pt idx="84">
                  <c:v>31.823180000000001</c:v>
                </c:pt>
                <c:pt idx="85">
                  <c:v>34.669739999999997</c:v>
                </c:pt>
                <c:pt idx="86">
                  <c:v>37.355550000000001</c:v>
                </c:pt>
                <c:pt idx="87">
                  <c:v>41.879710000000003</c:v>
                </c:pt>
                <c:pt idx="88">
                  <c:v>39.632510000000003</c:v>
                </c:pt>
                <c:pt idx="89">
                  <c:v>44.045470000000002</c:v>
                </c:pt>
                <c:pt idx="90">
                  <c:v>45.841380000000001</c:v>
                </c:pt>
                <c:pt idx="91">
                  <c:v>46.244880000000002</c:v>
                </c:pt>
                <c:pt idx="92">
                  <c:v>47.494720000000001</c:v>
                </c:pt>
                <c:pt idx="93">
                  <c:v>49.822470000000003</c:v>
                </c:pt>
                <c:pt idx="94">
                  <c:v>51.351559999999999</c:v>
                </c:pt>
                <c:pt idx="95">
                  <c:v>50.776020000000003</c:v>
                </c:pt>
                <c:pt idx="96">
                  <c:v>51.911589999999997</c:v>
                </c:pt>
                <c:pt idx="97">
                  <c:v>53.133899999999997</c:v>
                </c:pt>
                <c:pt idx="98">
                  <c:v>52.560510000000001</c:v>
                </c:pt>
                <c:pt idx="99">
                  <c:v>50.342199999999998</c:v>
                </c:pt>
                <c:pt idx="100">
                  <c:v>50.895150000000001</c:v>
                </c:pt>
                <c:pt idx="101">
                  <c:v>50.112259999999999</c:v>
                </c:pt>
                <c:pt idx="102">
                  <c:v>51.577959999999997</c:v>
                </c:pt>
                <c:pt idx="103">
                  <c:v>49.774639999999998</c:v>
                </c:pt>
                <c:pt idx="104">
                  <c:v>51.126399999999997</c:v>
                </c:pt>
                <c:pt idx="105">
                  <c:v>45.549230000000001</c:v>
                </c:pt>
                <c:pt idx="106">
                  <c:v>41.431359999999998</c:v>
                </c:pt>
                <c:pt idx="107">
                  <c:v>39.07235</c:v>
                </c:pt>
                <c:pt idx="108">
                  <c:v>32.185560000000002</c:v>
                </c:pt>
                <c:pt idx="109">
                  <c:v>27.36645</c:v>
                </c:pt>
                <c:pt idx="110">
                  <c:v>21.558319999999998</c:v>
                </c:pt>
                <c:pt idx="111">
                  <c:v>18.623719999999999</c:v>
                </c:pt>
                <c:pt idx="112">
                  <c:v>17.194009999999999</c:v>
                </c:pt>
                <c:pt idx="113">
                  <c:v>11.97462</c:v>
                </c:pt>
                <c:pt idx="114">
                  <c:v>2.7854899999999998</c:v>
                </c:pt>
                <c:pt idx="115">
                  <c:v>3.0748199999999999</c:v>
                </c:pt>
                <c:pt idx="116">
                  <c:v>-3.4472900000000002</c:v>
                </c:pt>
                <c:pt idx="117">
                  <c:v>-8.4098500000000005</c:v>
                </c:pt>
                <c:pt idx="118">
                  <c:v>-7.8818599999999996</c:v>
                </c:pt>
                <c:pt idx="119">
                  <c:v>-12.22433</c:v>
                </c:pt>
                <c:pt idx="120">
                  <c:v>-14.07517</c:v>
                </c:pt>
                <c:pt idx="121">
                  <c:v>-6.9836600000000004</c:v>
                </c:pt>
                <c:pt idx="122">
                  <c:v>-7.4425499999999998</c:v>
                </c:pt>
                <c:pt idx="123">
                  <c:v>-38.709000000000003</c:v>
                </c:pt>
                <c:pt idx="124">
                  <c:v>-48.842039999999997</c:v>
                </c:pt>
                <c:pt idx="125">
                  <c:v>-54.564770000000003</c:v>
                </c:pt>
                <c:pt idx="126">
                  <c:v>-43.778109999999998</c:v>
                </c:pt>
                <c:pt idx="127">
                  <c:v>-31.882190000000001</c:v>
                </c:pt>
                <c:pt idx="128">
                  <c:v>-23.907990000000002</c:v>
                </c:pt>
                <c:pt idx="129">
                  <c:v>-7.7938400000000003</c:v>
                </c:pt>
                <c:pt idx="130">
                  <c:v>3.7688299999999999</c:v>
                </c:pt>
                <c:pt idx="131">
                  <c:v>5.3383099999999999</c:v>
                </c:pt>
                <c:pt idx="132">
                  <c:v>10.13355</c:v>
                </c:pt>
                <c:pt idx="133">
                  <c:v>13.853059999999999</c:v>
                </c:pt>
                <c:pt idx="134">
                  <c:v>24.984059999999999</c:v>
                </c:pt>
                <c:pt idx="135">
                  <c:v>36.107399999999998</c:v>
                </c:pt>
                <c:pt idx="136">
                  <c:v>40.80068</c:v>
                </c:pt>
                <c:pt idx="137">
                  <c:v>42.67248</c:v>
                </c:pt>
                <c:pt idx="138">
                  <c:v>48.211060000000003</c:v>
                </c:pt>
                <c:pt idx="139">
                  <c:v>43.084820000000001</c:v>
                </c:pt>
                <c:pt idx="140">
                  <c:v>41.612290000000002</c:v>
                </c:pt>
                <c:pt idx="141">
                  <c:v>37.749670000000002</c:v>
                </c:pt>
                <c:pt idx="142">
                  <c:v>28.23995</c:v>
                </c:pt>
                <c:pt idx="143">
                  <c:v>31.40765</c:v>
                </c:pt>
                <c:pt idx="144">
                  <c:v>31.003900000000002</c:v>
                </c:pt>
                <c:pt idx="145">
                  <c:v>33.361089999999997</c:v>
                </c:pt>
                <c:pt idx="146">
                  <c:v>28.444189999999999</c:v>
                </c:pt>
                <c:pt idx="147">
                  <c:v>28.294509999999999</c:v>
                </c:pt>
                <c:pt idx="148">
                  <c:v>25.029509999999998</c:v>
                </c:pt>
                <c:pt idx="149">
                  <c:v>28.907250000000001</c:v>
                </c:pt>
                <c:pt idx="150">
                  <c:v>27.936060000000001</c:v>
                </c:pt>
                <c:pt idx="151">
                  <c:v>25.977350000000001</c:v>
                </c:pt>
                <c:pt idx="152">
                  <c:v>22.044090000000001</c:v>
                </c:pt>
                <c:pt idx="153">
                  <c:v>17.577960000000001</c:v>
                </c:pt>
                <c:pt idx="154">
                  <c:v>15.122439999999999</c:v>
                </c:pt>
                <c:pt idx="155">
                  <c:v>19.781020000000002</c:v>
                </c:pt>
                <c:pt idx="156">
                  <c:v>20.23413</c:v>
                </c:pt>
                <c:pt idx="157">
                  <c:v>18.67531</c:v>
                </c:pt>
                <c:pt idx="158">
                  <c:v>15.00742</c:v>
                </c:pt>
                <c:pt idx="159">
                  <c:v>11.76643</c:v>
                </c:pt>
                <c:pt idx="160">
                  <c:v>5.2258199999999997</c:v>
                </c:pt>
                <c:pt idx="161">
                  <c:v>4.2851600000000003</c:v>
                </c:pt>
                <c:pt idx="162">
                  <c:v>0.95913000000000004</c:v>
                </c:pt>
                <c:pt idx="163">
                  <c:v>-6.2669300000000003</c:v>
                </c:pt>
                <c:pt idx="164">
                  <c:v>-1.7326999999999999</c:v>
                </c:pt>
                <c:pt idx="165">
                  <c:v>-3.6177700000000002</c:v>
                </c:pt>
                <c:pt idx="166">
                  <c:v>-6.2291400000000001</c:v>
                </c:pt>
                <c:pt idx="167">
                  <c:v>-12.301410000000001</c:v>
                </c:pt>
                <c:pt idx="168">
                  <c:v>-14.63334</c:v>
                </c:pt>
                <c:pt idx="169">
                  <c:v>-19.948270000000001</c:v>
                </c:pt>
                <c:pt idx="170">
                  <c:v>-17.085740000000001</c:v>
                </c:pt>
                <c:pt idx="171">
                  <c:v>-26.817039999999999</c:v>
                </c:pt>
                <c:pt idx="172">
                  <c:v>-21.528169999999999</c:v>
                </c:pt>
                <c:pt idx="173">
                  <c:v>-21.086680000000001</c:v>
                </c:pt>
                <c:pt idx="174">
                  <c:v>-31.404520000000002</c:v>
                </c:pt>
                <c:pt idx="175">
                  <c:v>-34.472700000000003</c:v>
                </c:pt>
                <c:pt idx="176">
                  <c:v>-37.641449999999999</c:v>
                </c:pt>
                <c:pt idx="177">
                  <c:v>-36.986780000000003</c:v>
                </c:pt>
                <c:pt idx="178">
                  <c:v>-34.926699999999997</c:v>
                </c:pt>
                <c:pt idx="179">
                  <c:v>-38.759349999999998</c:v>
                </c:pt>
                <c:pt idx="180">
                  <c:v>-37.89114</c:v>
                </c:pt>
                <c:pt idx="181">
                  <c:v>-36.780090000000001</c:v>
                </c:pt>
                <c:pt idx="182">
                  <c:v>-33.18206</c:v>
                </c:pt>
                <c:pt idx="183">
                  <c:v>-26.908349999999999</c:v>
                </c:pt>
                <c:pt idx="184">
                  <c:v>-25.905470000000001</c:v>
                </c:pt>
                <c:pt idx="185">
                  <c:v>-26.25741</c:v>
                </c:pt>
                <c:pt idx="186">
                  <c:v>-23.298590000000001</c:v>
                </c:pt>
                <c:pt idx="187">
                  <c:v>-19.492819999999998</c:v>
                </c:pt>
                <c:pt idx="188">
                  <c:v>-18.588570000000001</c:v>
                </c:pt>
                <c:pt idx="189">
                  <c:v>-18.99699</c:v>
                </c:pt>
                <c:pt idx="190">
                  <c:v>-16.54805</c:v>
                </c:pt>
                <c:pt idx="191">
                  <c:v>-17.61683</c:v>
                </c:pt>
                <c:pt idx="192">
                  <c:v>-21.516719999999999</c:v>
                </c:pt>
                <c:pt idx="193">
                  <c:v>-19.363340000000001</c:v>
                </c:pt>
                <c:pt idx="194">
                  <c:v>-26.27103</c:v>
                </c:pt>
                <c:pt idx="195">
                  <c:v>-18.41968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96A8-4B30-AFB0-211F6534681E}"/>
            </c:ext>
          </c:extLst>
        </c:ser>
        <c:ser>
          <c:idx val="2"/>
          <c:order val="1"/>
          <c:tx>
            <c:strRef>
              <c:f>Sheet1!$C$1</c:f>
              <c:strCache>
                <c:ptCount val="1"/>
                <c:pt idx="0">
                  <c:v>Erwartungen für die nächsten sechs Monate</c:v>
                </c:pt>
              </c:strCache>
            </c:strRef>
          </c:tx>
          <c:spPr>
            <a:ln w="31750">
              <a:solidFill>
                <a:schemeClr val="accent2">
                  <a:lumMod val="75000"/>
                </a:schemeClr>
              </a:solidFill>
              <a:prstDash val="solid"/>
            </a:ln>
            <a:effectLst/>
          </c:spPr>
          <c:marker>
            <c:symbol val="none"/>
          </c:marker>
          <c:cat>
            <c:numRef>
              <c:f>Sheet1!$A$230:$A$433</c:f>
              <c:numCache>
                <c:formatCode>m/d/yyyy</c:formatCode>
                <c:ptCount val="204"/>
                <c:pt idx="0">
                  <c:v>40179</c:v>
                </c:pt>
                <c:pt idx="1">
                  <c:v>40210</c:v>
                </c:pt>
                <c:pt idx="2">
                  <c:v>40238</c:v>
                </c:pt>
                <c:pt idx="3">
                  <c:v>40269</c:v>
                </c:pt>
                <c:pt idx="4">
                  <c:v>40299</c:v>
                </c:pt>
                <c:pt idx="5">
                  <c:v>40330</c:v>
                </c:pt>
                <c:pt idx="6">
                  <c:v>40360</c:v>
                </c:pt>
                <c:pt idx="7">
                  <c:v>40391</c:v>
                </c:pt>
                <c:pt idx="8">
                  <c:v>40422</c:v>
                </c:pt>
                <c:pt idx="9">
                  <c:v>40452</c:v>
                </c:pt>
                <c:pt idx="10">
                  <c:v>40483</c:v>
                </c:pt>
                <c:pt idx="11">
                  <c:v>40513</c:v>
                </c:pt>
                <c:pt idx="12">
                  <c:v>40544</c:v>
                </c:pt>
                <c:pt idx="13">
                  <c:v>40575</c:v>
                </c:pt>
                <c:pt idx="14">
                  <c:v>40603</c:v>
                </c:pt>
                <c:pt idx="15">
                  <c:v>40634</c:v>
                </c:pt>
                <c:pt idx="16">
                  <c:v>40664</c:v>
                </c:pt>
                <c:pt idx="17">
                  <c:v>40695</c:v>
                </c:pt>
                <c:pt idx="18">
                  <c:v>40725</c:v>
                </c:pt>
                <c:pt idx="19">
                  <c:v>40756</c:v>
                </c:pt>
                <c:pt idx="20">
                  <c:v>40787</c:v>
                </c:pt>
                <c:pt idx="21">
                  <c:v>40817</c:v>
                </c:pt>
                <c:pt idx="22">
                  <c:v>40848</c:v>
                </c:pt>
                <c:pt idx="23">
                  <c:v>40878</c:v>
                </c:pt>
                <c:pt idx="24">
                  <c:v>40909</c:v>
                </c:pt>
                <c:pt idx="25">
                  <c:v>40940</c:v>
                </c:pt>
                <c:pt idx="26">
                  <c:v>40969</c:v>
                </c:pt>
                <c:pt idx="27">
                  <c:v>41000</c:v>
                </c:pt>
                <c:pt idx="28">
                  <c:v>41030</c:v>
                </c:pt>
                <c:pt idx="29">
                  <c:v>41061</c:v>
                </c:pt>
                <c:pt idx="30">
                  <c:v>41091</c:v>
                </c:pt>
                <c:pt idx="31">
                  <c:v>41122</c:v>
                </c:pt>
                <c:pt idx="32">
                  <c:v>41153</c:v>
                </c:pt>
                <c:pt idx="33">
                  <c:v>41183</c:v>
                </c:pt>
                <c:pt idx="34">
                  <c:v>41214</c:v>
                </c:pt>
                <c:pt idx="35">
                  <c:v>41244</c:v>
                </c:pt>
                <c:pt idx="36">
                  <c:v>41275</c:v>
                </c:pt>
                <c:pt idx="37">
                  <c:v>41306</c:v>
                </c:pt>
                <c:pt idx="38">
                  <c:v>41334</c:v>
                </c:pt>
                <c:pt idx="39">
                  <c:v>41365</c:v>
                </c:pt>
                <c:pt idx="40">
                  <c:v>41395</c:v>
                </c:pt>
                <c:pt idx="41">
                  <c:v>41426</c:v>
                </c:pt>
                <c:pt idx="42">
                  <c:v>41456</c:v>
                </c:pt>
                <c:pt idx="43">
                  <c:v>41487</c:v>
                </c:pt>
                <c:pt idx="44">
                  <c:v>41518</c:v>
                </c:pt>
                <c:pt idx="45">
                  <c:v>41548</c:v>
                </c:pt>
                <c:pt idx="46">
                  <c:v>41579</c:v>
                </c:pt>
                <c:pt idx="47">
                  <c:v>41609</c:v>
                </c:pt>
                <c:pt idx="48">
                  <c:v>41640</c:v>
                </c:pt>
                <c:pt idx="49">
                  <c:v>41671</c:v>
                </c:pt>
                <c:pt idx="50">
                  <c:v>41699</c:v>
                </c:pt>
                <c:pt idx="51">
                  <c:v>41730</c:v>
                </c:pt>
                <c:pt idx="52">
                  <c:v>41760</c:v>
                </c:pt>
                <c:pt idx="53">
                  <c:v>41791</c:v>
                </c:pt>
                <c:pt idx="54">
                  <c:v>41821</c:v>
                </c:pt>
                <c:pt idx="55">
                  <c:v>41852</c:v>
                </c:pt>
                <c:pt idx="56">
                  <c:v>41883</c:v>
                </c:pt>
                <c:pt idx="57">
                  <c:v>41913</c:v>
                </c:pt>
                <c:pt idx="58">
                  <c:v>41944</c:v>
                </c:pt>
                <c:pt idx="59">
                  <c:v>41974</c:v>
                </c:pt>
                <c:pt idx="60">
                  <c:v>42005</c:v>
                </c:pt>
                <c:pt idx="61">
                  <c:v>42036</c:v>
                </c:pt>
                <c:pt idx="62">
                  <c:v>42064</c:v>
                </c:pt>
                <c:pt idx="63">
                  <c:v>42095</c:v>
                </c:pt>
                <c:pt idx="64">
                  <c:v>42125</c:v>
                </c:pt>
                <c:pt idx="65">
                  <c:v>42156</c:v>
                </c:pt>
                <c:pt idx="66">
                  <c:v>42186</c:v>
                </c:pt>
                <c:pt idx="67">
                  <c:v>42217</c:v>
                </c:pt>
                <c:pt idx="68">
                  <c:v>42248</c:v>
                </c:pt>
                <c:pt idx="69">
                  <c:v>42278</c:v>
                </c:pt>
                <c:pt idx="70">
                  <c:v>42309</c:v>
                </c:pt>
                <c:pt idx="71">
                  <c:v>42339</c:v>
                </c:pt>
                <c:pt idx="72">
                  <c:v>42370</c:v>
                </c:pt>
                <c:pt idx="73">
                  <c:v>42401</c:v>
                </c:pt>
                <c:pt idx="74">
                  <c:v>42430</c:v>
                </c:pt>
                <c:pt idx="75">
                  <c:v>42461</c:v>
                </c:pt>
                <c:pt idx="76">
                  <c:v>42491</c:v>
                </c:pt>
                <c:pt idx="77">
                  <c:v>42522</c:v>
                </c:pt>
                <c:pt idx="78">
                  <c:v>42552</c:v>
                </c:pt>
                <c:pt idx="79">
                  <c:v>42583</c:v>
                </c:pt>
                <c:pt idx="80">
                  <c:v>42614</c:v>
                </c:pt>
                <c:pt idx="81">
                  <c:v>42644</c:v>
                </c:pt>
                <c:pt idx="82">
                  <c:v>42675</c:v>
                </c:pt>
                <c:pt idx="83">
                  <c:v>42705</c:v>
                </c:pt>
                <c:pt idx="84">
                  <c:v>42736</c:v>
                </c:pt>
                <c:pt idx="85">
                  <c:v>42767</c:v>
                </c:pt>
                <c:pt idx="86">
                  <c:v>42795</c:v>
                </c:pt>
                <c:pt idx="87">
                  <c:v>42826</c:v>
                </c:pt>
                <c:pt idx="88">
                  <c:v>42856</c:v>
                </c:pt>
                <c:pt idx="89">
                  <c:v>42887</c:v>
                </c:pt>
                <c:pt idx="90">
                  <c:v>42917</c:v>
                </c:pt>
                <c:pt idx="91">
                  <c:v>42948</c:v>
                </c:pt>
                <c:pt idx="92">
                  <c:v>42979</c:v>
                </c:pt>
                <c:pt idx="93">
                  <c:v>43009</c:v>
                </c:pt>
                <c:pt idx="94">
                  <c:v>43040</c:v>
                </c:pt>
                <c:pt idx="95">
                  <c:v>43070</c:v>
                </c:pt>
                <c:pt idx="96">
                  <c:v>43101</c:v>
                </c:pt>
                <c:pt idx="97">
                  <c:v>43132</c:v>
                </c:pt>
                <c:pt idx="98">
                  <c:v>43160</c:v>
                </c:pt>
                <c:pt idx="99">
                  <c:v>43191</c:v>
                </c:pt>
                <c:pt idx="100">
                  <c:v>43221</c:v>
                </c:pt>
                <c:pt idx="101">
                  <c:v>43252</c:v>
                </c:pt>
                <c:pt idx="102">
                  <c:v>43282</c:v>
                </c:pt>
                <c:pt idx="103">
                  <c:v>43313</c:v>
                </c:pt>
                <c:pt idx="104">
                  <c:v>43344</c:v>
                </c:pt>
                <c:pt idx="105">
                  <c:v>43374</c:v>
                </c:pt>
                <c:pt idx="106">
                  <c:v>43405</c:v>
                </c:pt>
                <c:pt idx="107">
                  <c:v>43435</c:v>
                </c:pt>
                <c:pt idx="108">
                  <c:v>43466</c:v>
                </c:pt>
                <c:pt idx="109">
                  <c:v>43497</c:v>
                </c:pt>
                <c:pt idx="110">
                  <c:v>43525</c:v>
                </c:pt>
                <c:pt idx="111">
                  <c:v>43556</c:v>
                </c:pt>
                <c:pt idx="112">
                  <c:v>43586</c:v>
                </c:pt>
                <c:pt idx="113">
                  <c:v>43617</c:v>
                </c:pt>
                <c:pt idx="114">
                  <c:v>43647</c:v>
                </c:pt>
                <c:pt idx="115">
                  <c:v>43678</c:v>
                </c:pt>
                <c:pt idx="116">
                  <c:v>43709</c:v>
                </c:pt>
                <c:pt idx="117">
                  <c:v>43739</c:v>
                </c:pt>
                <c:pt idx="118">
                  <c:v>43770</c:v>
                </c:pt>
                <c:pt idx="119">
                  <c:v>43800</c:v>
                </c:pt>
                <c:pt idx="120">
                  <c:v>43831</c:v>
                </c:pt>
                <c:pt idx="121">
                  <c:v>43862</c:v>
                </c:pt>
                <c:pt idx="122">
                  <c:v>43891</c:v>
                </c:pt>
                <c:pt idx="123">
                  <c:v>43922</c:v>
                </c:pt>
                <c:pt idx="124">
                  <c:v>43952</c:v>
                </c:pt>
                <c:pt idx="125">
                  <c:v>43983</c:v>
                </c:pt>
                <c:pt idx="126">
                  <c:v>44013</c:v>
                </c:pt>
                <c:pt idx="127">
                  <c:v>44044</c:v>
                </c:pt>
                <c:pt idx="128">
                  <c:v>44075</c:v>
                </c:pt>
                <c:pt idx="129">
                  <c:v>44105</c:v>
                </c:pt>
                <c:pt idx="130">
                  <c:v>44136</c:v>
                </c:pt>
                <c:pt idx="131">
                  <c:v>44166</c:v>
                </c:pt>
                <c:pt idx="132">
                  <c:v>44197</c:v>
                </c:pt>
                <c:pt idx="133">
                  <c:v>44228</c:v>
                </c:pt>
                <c:pt idx="134">
                  <c:v>44256</c:v>
                </c:pt>
                <c:pt idx="135">
                  <c:v>44287</c:v>
                </c:pt>
                <c:pt idx="136">
                  <c:v>44317</c:v>
                </c:pt>
                <c:pt idx="137">
                  <c:v>44348</c:v>
                </c:pt>
                <c:pt idx="138">
                  <c:v>44378</c:v>
                </c:pt>
                <c:pt idx="139">
                  <c:v>44409</c:v>
                </c:pt>
                <c:pt idx="140">
                  <c:v>44440</c:v>
                </c:pt>
                <c:pt idx="141">
                  <c:v>44470</c:v>
                </c:pt>
                <c:pt idx="142">
                  <c:v>44501</c:v>
                </c:pt>
                <c:pt idx="143">
                  <c:v>44531</c:v>
                </c:pt>
                <c:pt idx="144">
                  <c:v>44562</c:v>
                </c:pt>
                <c:pt idx="145">
                  <c:v>44593</c:v>
                </c:pt>
                <c:pt idx="146">
                  <c:v>44621</c:v>
                </c:pt>
                <c:pt idx="147">
                  <c:v>44652</c:v>
                </c:pt>
                <c:pt idx="148">
                  <c:v>44682</c:v>
                </c:pt>
                <c:pt idx="149">
                  <c:v>44713</c:v>
                </c:pt>
                <c:pt idx="150">
                  <c:v>44743</c:v>
                </c:pt>
                <c:pt idx="151">
                  <c:v>44774</c:v>
                </c:pt>
                <c:pt idx="152">
                  <c:v>44805</c:v>
                </c:pt>
                <c:pt idx="153">
                  <c:v>44835</c:v>
                </c:pt>
                <c:pt idx="154">
                  <c:v>44866</c:v>
                </c:pt>
                <c:pt idx="155">
                  <c:v>44896</c:v>
                </c:pt>
                <c:pt idx="156">
                  <c:v>44927</c:v>
                </c:pt>
                <c:pt idx="157">
                  <c:v>44958</c:v>
                </c:pt>
                <c:pt idx="158">
                  <c:v>44986</c:v>
                </c:pt>
                <c:pt idx="159">
                  <c:v>45017</c:v>
                </c:pt>
                <c:pt idx="160">
                  <c:v>45047</c:v>
                </c:pt>
                <c:pt idx="161">
                  <c:v>45078</c:v>
                </c:pt>
                <c:pt idx="162">
                  <c:v>45108</c:v>
                </c:pt>
                <c:pt idx="163">
                  <c:v>45139</c:v>
                </c:pt>
                <c:pt idx="164">
                  <c:v>45170</c:v>
                </c:pt>
                <c:pt idx="165">
                  <c:v>45200</c:v>
                </c:pt>
                <c:pt idx="166">
                  <c:v>45231</c:v>
                </c:pt>
                <c:pt idx="167">
                  <c:v>45261</c:v>
                </c:pt>
                <c:pt idx="168">
                  <c:v>45292</c:v>
                </c:pt>
                <c:pt idx="169">
                  <c:v>45323</c:v>
                </c:pt>
                <c:pt idx="170">
                  <c:v>45352</c:v>
                </c:pt>
                <c:pt idx="171">
                  <c:v>45383</c:v>
                </c:pt>
                <c:pt idx="172">
                  <c:v>45413</c:v>
                </c:pt>
                <c:pt idx="173">
                  <c:v>45444</c:v>
                </c:pt>
                <c:pt idx="174">
                  <c:v>45474</c:v>
                </c:pt>
                <c:pt idx="175">
                  <c:v>45505</c:v>
                </c:pt>
                <c:pt idx="176">
                  <c:v>45536</c:v>
                </c:pt>
                <c:pt idx="177">
                  <c:v>45566</c:v>
                </c:pt>
                <c:pt idx="178">
                  <c:v>45597</c:v>
                </c:pt>
                <c:pt idx="179">
                  <c:v>45627</c:v>
                </c:pt>
                <c:pt idx="180">
                  <c:v>45658</c:v>
                </c:pt>
                <c:pt idx="181">
                  <c:v>45689</c:v>
                </c:pt>
                <c:pt idx="182">
                  <c:v>45717</c:v>
                </c:pt>
                <c:pt idx="183">
                  <c:v>45748</c:v>
                </c:pt>
                <c:pt idx="184">
                  <c:v>45778</c:v>
                </c:pt>
                <c:pt idx="185">
                  <c:v>45809</c:v>
                </c:pt>
                <c:pt idx="186">
                  <c:v>45839</c:v>
                </c:pt>
                <c:pt idx="187">
                  <c:v>45870</c:v>
                </c:pt>
                <c:pt idx="188">
                  <c:v>45901</c:v>
                </c:pt>
                <c:pt idx="189">
                  <c:v>45931</c:v>
                </c:pt>
                <c:pt idx="190">
                  <c:v>45962</c:v>
                </c:pt>
                <c:pt idx="191">
                  <c:v>45992</c:v>
                </c:pt>
                <c:pt idx="192">
                  <c:v>46023</c:v>
                </c:pt>
                <c:pt idx="193">
                  <c:v>46054</c:v>
                </c:pt>
                <c:pt idx="194">
                  <c:v>46082</c:v>
                </c:pt>
                <c:pt idx="195">
                  <c:v>46113</c:v>
                </c:pt>
                <c:pt idx="196">
                  <c:v>46143</c:v>
                </c:pt>
                <c:pt idx="197">
                  <c:v>46174</c:v>
                </c:pt>
                <c:pt idx="198">
                  <c:v>46204</c:v>
                </c:pt>
                <c:pt idx="199">
                  <c:v>46235</c:v>
                </c:pt>
                <c:pt idx="200">
                  <c:v>46266</c:v>
                </c:pt>
                <c:pt idx="201">
                  <c:v>46296</c:v>
                </c:pt>
                <c:pt idx="202">
                  <c:v>46327</c:v>
                </c:pt>
                <c:pt idx="203">
                  <c:v>46357</c:v>
                </c:pt>
              </c:numCache>
            </c:numRef>
          </c:cat>
          <c:val>
            <c:numRef>
              <c:f>Sheet1!$C$230:$C$433</c:f>
              <c:numCache>
                <c:formatCode>0.0</c:formatCode>
                <c:ptCount val="204"/>
                <c:pt idx="0">
                  <c:v>13.29707</c:v>
                </c:pt>
                <c:pt idx="1">
                  <c:v>14.224360000000001</c:v>
                </c:pt>
                <c:pt idx="2">
                  <c:v>15.922359999999999</c:v>
                </c:pt>
                <c:pt idx="3">
                  <c:v>18.43244</c:v>
                </c:pt>
                <c:pt idx="4">
                  <c:v>21.23901</c:v>
                </c:pt>
                <c:pt idx="5">
                  <c:v>19.446760000000001</c:v>
                </c:pt>
                <c:pt idx="6">
                  <c:v>23.454039999999999</c:v>
                </c:pt>
                <c:pt idx="7">
                  <c:v>24.986529999999998</c:v>
                </c:pt>
                <c:pt idx="8">
                  <c:v>23.34497</c:v>
                </c:pt>
                <c:pt idx="9">
                  <c:v>26.176220000000001</c:v>
                </c:pt>
                <c:pt idx="10">
                  <c:v>26.748360000000002</c:v>
                </c:pt>
                <c:pt idx="11">
                  <c:v>28.917570000000001</c:v>
                </c:pt>
                <c:pt idx="12">
                  <c:v>25.67304</c:v>
                </c:pt>
                <c:pt idx="13">
                  <c:v>24.5258</c:v>
                </c:pt>
                <c:pt idx="14">
                  <c:v>19.761890000000001</c:v>
                </c:pt>
                <c:pt idx="15">
                  <c:v>11.963649999999999</c:v>
                </c:pt>
                <c:pt idx="16">
                  <c:v>9.4435500000000001</c:v>
                </c:pt>
                <c:pt idx="17">
                  <c:v>12.27041</c:v>
                </c:pt>
                <c:pt idx="18">
                  <c:v>5.81534</c:v>
                </c:pt>
                <c:pt idx="19">
                  <c:v>-0.19989000000000001</c:v>
                </c:pt>
                <c:pt idx="20">
                  <c:v>9.6530000000000005E-2</c:v>
                </c:pt>
                <c:pt idx="21">
                  <c:v>-2.9866799999999998</c:v>
                </c:pt>
                <c:pt idx="22">
                  <c:v>-2.3936199999999999</c:v>
                </c:pt>
                <c:pt idx="23">
                  <c:v>-8.8873099999999994</c:v>
                </c:pt>
                <c:pt idx="24">
                  <c:v>-4.9548399999999999</c:v>
                </c:pt>
                <c:pt idx="25">
                  <c:v>-7.4539299999999997</c:v>
                </c:pt>
                <c:pt idx="26">
                  <c:v>-7.3764399999999997</c:v>
                </c:pt>
                <c:pt idx="27">
                  <c:v>-8.2253000000000007</c:v>
                </c:pt>
                <c:pt idx="28">
                  <c:v>-12.88186</c:v>
                </c:pt>
                <c:pt idx="29">
                  <c:v>-14.56193</c:v>
                </c:pt>
                <c:pt idx="30">
                  <c:v>-20.9846</c:v>
                </c:pt>
                <c:pt idx="31">
                  <c:v>-24.39461</c:v>
                </c:pt>
                <c:pt idx="32">
                  <c:v>-22.01341</c:v>
                </c:pt>
                <c:pt idx="33">
                  <c:v>-17.372</c:v>
                </c:pt>
                <c:pt idx="34">
                  <c:v>-18.048919999999999</c:v>
                </c:pt>
                <c:pt idx="35">
                  <c:v>-12.84741</c:v>
                </c:pt>
                <c:pt idx="36">
                  <c:v>-6.0579799999999997</c:v>
                </c:pt>
                <c:pt idx="37">
                  <c:v>-0.75844999999999996</c:v>
                </c:pt>
                <c:pt idx="38">
                  <c:v>-0.54137999999999997</c:v>
                </c:pt>
                <c:pt idx="39">
                  <c:v>-0.35879</c:v>
                </c:pt>
                <c:pt idx="40">
                  <c:v>-6.3964800000000004</c:v>
                </c:pt>
                <c:pt idx="41">
                  <c:v>1.86408</c:v>
                </c:pt>
                <c:pt idx="42">
                  <c:v>4.66662</c:v>
                </c:pt>
                <c:pt idx="43">
                  <c:v>10.80719</c:v>
                </c:pt>
                <c:pt idx="44">
                  <c:v>15.362780000000001</c:v>
                </c:pt>
                <c:pt idx="45">
                  <c:v>16.65774</c:v>
                </c:pt>
                <c:pt idx="46">
                  <c:v>18.362220000000001</c:v>
                </c:pt>
                <c:pt idx="47">
                  <c:v>17.80256</c:v>
                </c:pt>
                <c:pt idx="48">
                  <c:v>16.158770000000001</c:v>
                </c:pt>
                <c:pt idx="49">
                  <c:v>17.862300000000001</c:v>
                </c:pt>
                <c:pt idx="50">
                  <c:v>13.087719999999999</c:v>
                </c:pt>
                <c:pt idx="51">
                  <c:v>12.34967</c:v>
                </c:pt>
                <c:pt idx="52">
                  <c:v>12.37031</c:v>
                </c:pt>
                <c:pt idx="53">
                  <c:v>9.0760500000000004</c:v>
                </c:pt>
                <c:pt idx="54">
                  <c:v>7.8822599999999996</c:v>
                </c:pt>
                <c:pt idx="55">
                  <c:v>4.9405900000000003</c:v>
                </c:pt>
                <c:pt idx="56">
                  <c:v>-0.58936999999999995</c:v>
                </c:pt>
                <c:pt idx="57">
                  <c:v>-5.1667300000000003</c:v>
                </c:pt>
                <c:pt idx="58">
                  <c:v>-3.78112</c:v>
                </c:pt>
                <c:pt idx="59">
                  <c:v>-2.7321499999999999</c:v>
                </c:pt>
                <c:pt idx="60">
                  <c:v>-2.0520299999999998</c:v>
                </c:pt>
                <c:pt idx="61">
                  <c:v>3.4281199999999998</c:v>
                </c:pt>
                <c:pt idx="62">
                  <c:v>5.6047599999999997</c:v>
                </c:pt>
                <c:pt idx="63">
                  <c:v>6.8372299999999999</c:v>
                </c:pt>
                <c:pt idx="64">
                  <c:v>5.3251900000000001</c:v>
                </c:pt>
                <c:pt idx="65">
                  <c:v>5.0789499999999999</c:v>
                </c:pt>
                <c:pt idx="66">
                  <c:v>7.8213999999999997</c:v>
                </c:pt>
                <c:pt idx="67">
                  <c:v>4.6517499999999998</c:v>
                </c:pt>
                <c:pt idx="68">
                  <c:v>1.80552</c:v>
                </c:pt>
                <c:pt idx="69">
                  <c:v>-1.7733300000000001</c:v>
                </c:pt>
                <c:pt idx="70">
                  <c:v>1.9514400000000001</c:v>
                </c:pt>
                <c:pt idx="71">
                  <c:v>0.62297999999999998</c:v>
                </c:pt>
                <c:pt idx="72">
                  <c:v>-8.9680400000000002</c:v>
                </c:pt>
                <c:pt idx="73">
                  <c:v>-10.23039</c:v>
                </c:pt>
                <c:pt idx="74">
                  <c:v>-4.6500199999999996</c:v>
                </c:pt>
                <c:pt idx="75">
                  <c:v>-1.2251799999999999</c:v>
                </c:pt>
                <c:pt idx="76">
                  <c:v>1.6248499999999999</c:v>
                </c:pt>
                <c:pt idx="77">
                  <c:v>0.53073999999999999</c:v>
                </c:pt>
                <c:pt idx="78">
                  <c:v>2.8260900000000002</c:v>
                </c:pt>
                <c:pt idx="79">
                  <c:v>4.5402199999999997</c:v>
                </c:pt>
                <c:pt idx="80">
                  <c:v>3.5830500000000001</c:v>
                </c:pt>
                <c:pt idx="81">
                  <c:v>8.3470800000000001</c:v>
                </c:pt>
                <c:pt idx="82">
                  <c:v>4.2443400000000002</c:v>
                </c:pt>
                <c:pt idx="83">
                  <c:v>6.9384499999999996</c:v>
                </c:pt>
                <c:pt idx="84">
                  <c:v>11.39654</c:v>
                </c:pt>
                <c:pt idx="85">
                  <c:v>8.1492500000000003</c:v>
                </c:pt>
                <c:pt idx="86">
                  <c:v>9.7665400000000009</c:v>
                </c:pt>
                <c:pt idx="87">
                  <c:v>9.9932999999999996</c:v>
                </c:pt>
                <c:pt idx="88">
                  <c:v>12.17094</c:v>
                </c:pt>
                <c:pt idx="89">
                  <c:v>14.3819</c:v>
                </c:pt>
                <c:pt idx="90">
                  <c:v>13.75892</c:v>
                </c:pt>
                <c:pt idx="91">
                  <c:v>10.75854</c:v>
                </c:pt>
                <c:pt idx="92">
                  <c:v>16.416440000000001</c:v>
                </c:pt>
                <c:pt idx="93">
                  <c:v>15.123620000000001</c:v>
                </c:pt>
                <c:pt idx="94">
                  <c:v>15.57179</c:v>
                </c:pt>
                <c:pt idx="95">
                  <c:v>13.72204</c:v>
                </c:pt>
                <c:pt idx="96">
                  <c:v>15.112690000000001</c:v>
                </c:pt>
                <c:pt idx="97">
                  <c:v>12.52337</c:v>
                </c:pt>
                <c:pt idx="98">
                  <c:v>12.43153</c:v>
                </c:pt>
                <c:pt idx="99">
                  <c:v>6.6520099999999998</c:v>
                </c:pt>
                <c:pt idx="100">
                  <c:v>3.6086900000000002</c:v>
                </c:pt>
                <c:pt idx="101">
                  <c:v>1.5831</c:v>
                </c:pt>
                <c:pt idx="102">
                  <c:v>1.7302900000000001</c:v>
                </c:pt>
                <c:pt idx="103">
                  <c:v>3.17794</c:v>
                </c:pt>
                <c:pt idx="104">
                  <c:v>2.8618000000000001</c:v>
                </c:pt>
                <c:pt idx="105">
                  <c:v>0.49267</c:v>
                </c:pt>
                <c:pt idx="106">
                  <c:v>0.51139000000000001</c:v>
                </c:pt>
                <c:pt idx="107">
                  <c:v>-5.3213900000000001</c:v>
                </c:pt>
                <c:pt idx="108">
                  <c:v>-8.9164200000000005</c:v>
                </c:pt>
                <c:pt idx="109">
                  <c:v>-17.96988</c:v>
                </c:pt>
                <c:pt idx="110">
                  <c:v>-12.55743</c:v>
                </c:pt>
                <c:pt idx="111">
                  <c:v>-11.6326</c:v>
                </c:pt>
                <c:pt idx="112">
                  <c:v>-13.396509999999999</c:v>
                </c:pt>
                <c:pt idx="113">
                  <c:v>-20.251750000000001</c:v>
                </c:pt>
                <c:pt idx="114">
                  <c:v>-24.456980000000001</c:v>
                </c:pt>
                <c:pt idx="115">
                  <c:v>-25.766829999999999</c:v>
                </c:pt>
                <c:pt idx="116">
                  <c:v>-23.325119999999998</c:v>
                </c:pt>
                <c:pt idx="117">
                  <c:v>-24.8858</c:v>
                </c:pt>
                <c:pt idx="118">
                  <c:v>-21.50609</c:v>
                </c:pt>
                <c:pt idx="119">
                  <c:v>-20.55817</c:v>
                </c:pt>
                <c:pt idx="120">
                  <c:v>-7.7574100000000001</c:v>
                </c:pt>
                <c:pt idx="121">
                  <c:v>-13.067119999999999</c:v>
                </c:pt>
                <c:pt idx="122">
                  <c:v>-36.305689999999998</c:v>
                </c:pt>
                <c:pt idx="123">
                  <c:v>-49.296559999999999</c:v>
                </c:pt>
                <c:pt idx="124">
                  <c:v>-34.47804</c:v>
                </c:pt>
                <c:pt idx="125">
                  <c:v>-6.6057199999999998</c:v>
                </c:pt>
                <c:pt idx="126">
                  <c:v>7.9009799999999997</c:v>
                </c:pt>
                <c:pt idx="127">
                  <c:v>12.379569999999999</c:v>
                </c:pt>
                <c:pt idx="128">
                  <c:v>14.962590000000001</c:v>
                </c:pt>
                <c:pt idx="129">
                  <c:v>15.82159</c:v>
                </c:pt>
                <c:pt idx="130">
                  <c:v>8.1545900000000007</c:v>
                </c:pt>
                <c:pt idx="131">
                  <c:v>11.84665</c:v>
                </c:pt>
                <c:pt idx="132">
                  <c:v>10.90549</c:v>
                </c:pt>
                <c:pt idx="133">
                  <c:v>14.352550000000001</c:v>
                </c:pt>
                <c:pt idx="134">
                  <c:v>21.53538</c:v>
                </c:pt>
                <c:pt idx="135">
                  <c:v>21.45618</c:v>
                </c:pt>
                <c:pt idx="136">
                  <c:v>15.59224</c:v>
                </c:pt>
                <c:pt idx="137">
                  <c:v>14.755269999999999</c:v>
                </c:pt>
                <c:pt idx="138">
                  <c:v>15.063219999999999</c:v>
                </c:pt>
                <c:pt idx="139">
                  <c:v>10.85482</c:v>
                </c:pt>
                <c:pt idx="140">
                  <c:v>8.14588</c:v>
                </c:pt>
                <c:pt idx="141">
                  <c:v>6.6947400000000004</c:v>
                </c:pt>
                <c:pt idx="142">
                  <c:v>0.41775000000000001</c:v>
                </c:pt>
                <c:pt idx="143">
                  <c:v>0.59767000000000003</c:v>
                </c:pt>
                <c:pt idx="144">
                  <c:v>7.2650899999999998</c:v>
                </c:pt>
                <c:pt idx="145">
                  <c:v>5.7371600000000003</c:v>
                </c:pt>
                <c:pt idx="146">
                  <c:v>-46.854819999999997</c:v>
                </c:pt>
                <c:pt idx="147">
                  <c:v>-36.431240000000003</c:v>
                </c:pt>
                <c:pt idx="148">
                  <c:v>-33.360729999999997</c:v>
                </c:pt>
                <c:pt idx="149">
                  <c:v>-30.356760000000001</c:v>
                </c:pt>
                <c:pt idx="150">
                  <c:v>-39.835749999999997</c:v>
                </c:pt>
                <c:pt idx="151">
                  <c:v>-36.432360000000003</c:v>
                </c:pt>
                <c:pt idx="152">
                  <c:v>-41.494410000000002</c:v>
                </c:pt>
                <c:pt idx="153">
                  <c:v>-47.424970000000002</c:v>
                </c:pt>
                <c:pt idx="154">
                  <c:v>-33.190930000000002</c:v>
                </c:pt>
                <c:pt idx="155">
                  <c:v>-23.371860000000002</c:v>
                </c:pt>
                <c:pt idx="156">
                  <c:v>-18.96753</c:v>
                </c:pt>
                <c:pt idx="157">
                  <c:v>-11.8188</c:v>
                </c:pt>
                <c:pt idx="158">
                  <c:v>-10.495889999999999</c:v>
                </c:pt>
                <c:pt idx="159">
                  <c:v>-11.82188</c:v>
                </c:pt>
                <c:pt idx="160">
                  <c:v>-19.466000000000001</c:v>
                </c:pt>
                <c:pt idx="161">
                  <c:v>-37.097830000000002</c:v>
                </c:pt>
                <c:pt idx="162">
                  <c:v>-32.033830000000002</c:v>
                </c:pt>
                <c:pt idx="163">
                  <c:v>-31.04522</c:v>
                </c:pt>
                <c:pt idx="164">
                  <c:v>-28.575569999999999</c:v>
                </c:pt>
                <c:pt idx="165">
                  <c:v>-26.577220000000001</c:v>
                </c:pt>
                <c:pt idx="166">
                  <c:v>-20.971109999999999</c:v>
                </c:pt>
                <c:pt idx="167">
                  <c:v>-30.325859999999999</c:v>
                </c:pt>
                <c:pt idx="168">
                  <c:v>-26.161549999999998</c:v>
                </c:pt>
                <c:pt idx="169">
                  <c:v>-31.26427</c:v>
                </c:pt>
                <c:pt idx="170">
                  <c:v>-25.84732</c:v>
                </c:pt>
                <c:pt idx="171">
                  <c:v>-18.313359999999999</c:v>
                </c:pt>
                <c:pt idx="172">
                  <c:v>-21.452480000000001</c:v>
                </c:pt>
                <c:pt idx="173">
                  <c:v>-21.871390000000002</c:v>
                </c:pt>
                <c:pt idx="174">
                  <c:v>-21.0748</c:v>
                </c:pt>
                <c:pt idx="175">
                  <c:v>-24.602689999999999</c:v>
                </c:pt>
                <c:pt idx="176">
                  <c:v>-26.49558</c:v>
                </c:pt>
                <c:pt idx="177">
                  <c:v>-23.127379999999999</c:v>
                </c:pt>
                <c:pt idx="178">
                  <c:v>-31.618099999999998</c:v>
                </c:pt>
                <c:pt idx="179">
                  <c:v>-30.955020000000001</c:v>
                </c:pt>
                <c:pt idx="180">
                  <c:v>-27.457090000000001</c:v>
                </c:pt>
                <c:pt idx="181">
                  <c:v>-23.423549999999999</c:v>
                </c:pt>
                <c:pt idx="182">
                  <c:v>-19.7102</c:v>
                </c:pt>
                <c:pt idx="183">
                  <c:v>-25.757269999999998</c:v>
                </c:pt>
                <c:pt idx="184">
                  <c:v>-12.3995</c:v>
                </c:pt>
                <c:pt idx="185">
                  <c:v>-13.210660000000001</c:v>
                </c:pt>
                <c:pt idx="186">
                  <c:v>-3.1712500000000001</c:v>
                </c:pt>
                <c:pt idx="187">
                  <c:v>-6.0680699999999996</c:v>
                </c:pt>
                <c:pt idx="188">
                  <c:v>-1.21549</c:v>
                </c:pt>
                <c:pt idx="189">
                  <c:v>-2.2194600000000002</c:v>
                </c:pt>
                <c:pt idx="190">
                  <c:v>4.7500000000000001E-2</c:v>
                </c:pt>
                <c:pt idx="191">
                  <c:v>-3.0200900000000002</c:v>
                </c:pt>
                <c:pt idx="192">
                  <c:v>-6.4997199999999999</c:v>
                </c:pt>
                <c:pt idx="193">
                  <c:v>-9.3293800000000005</c:v>
                </c:pt>
                <c:pt idx="194">
                  <c:v>-21.827089999999998</c:v>
                </c:pt>
                <c:pt idx="195">
                  <c:v>-26.767160000000001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96A8-4B30-AFB0-211F6534681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205310976"/>
        <c:axId val="205452800"/>
      </c:lineChart>
      <c:dateAx>
        <c:axId val="205310976"/>
        <c:scaling>
          <c:orientation val="minMax"/>
        </c:scaling>
        <c:delete val="0"/>
        <c:axPos val="b"/>
        <c:numFmt formatCode="yyyy" sourceLinked="0"/>
        <c:majorTickMark val="out"/>
        <c:minorTickMark val="none"/>
        <c:tickLblPos val="low"/>
        <c:spPr>
          <a:ln w="11430">
            <a:solidFill>
              <a:schemeClr val="bg2">
                <a:lumMod val="75000"/>
              </a:schemeClr>
            </a:solidFill>
            <a:prstDash val="solid"/>
          </a:ln>
        </c:spPr>
        <c:txPr>
          <a:bodyPr rot="0" vert="horz"/>
          <a:lstStyle/>
          <a:p>
            <a:pPr>
              <a:defRPr sz="1000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de-DE"/>
          </a:p>
        </c:txPr>
        <c:crossAx val="205452800"/>
        <c:crosses val="autoZero"/>
        <c:auto val="1"/>
        <c:lblOffset val="100"/>
        <c:baseTimeUnit val="months"/>
        <c:majorUnit val="1"/>
        <c:majorTimeUnit val="years"/>
        <c:minorUnit val="12"/>
      </c:dateAx>
      <c:valAx>
        <c:axId val="205452800"/>
        <c:scaling>
          <c:orientation val="minMax"/>
        </c:scaling>
        <c:delete val="0"/>
        <c:axPos val="l"/>
        <c:majorGridlines>
          <c:spPr>
            <a:ln w="6350">
              <a:solidFill>
                <a:schemeClr val="bg1">
                  <a:lumMod val="65000"/>
                </a:schemeClr>
              </a:solidFill>
              <a:prstDash val="dash"/>
            </a:ln>
          </c:spPr>
        </c:majorGridlines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de-DE" sz="1000" b="0" dirty="0">
                    <a:latin typeface="+mn-lt"/>
                  </a:rPr>
                  <a:t>Saldo</a:t>
                </a:r>
                <a:r>
                  <a:rPr lang="de-DE" sz="1000" b="0" baseline="0" dirty="0">
                    <a:latin typeface="+mn-lt"/>
                  </a:rPr>
                  <a:t> der positiven und negativen Meldungen</a:t>
                </a:r>
                <a:endParaRPr lang="de-DE" sz="1000" b="0" dirty="0">
                  <a:latin typeface="+mn-lt"/>
                </a:endParaRPr>
              </a:p>
            </c:rich>
          </c:tx>
          <c:layout>
            <c:manualLayout>
              <c:xMode val="edge"/>
              <c:yMode val="edge"/>
              <c:x val="1.8250417357531277E-2"/>
              <c:y val="6.0535081990192779E-2"/>
            </c:manualLayout>
          </c:layout>
          <c:overlay val="0"/>
        </c:title>
        <c:numFmt formatCode="0" sourceLinked="0"/>
        <c:majorTickMark val="out"/>
        <c:minorTickMark val="none"/>
        <c:tickLblPos val="nextTo"/>
        <c:spPr>
          <a:ln w="3143">
            <a:solidFill>
              <a:schemeClr val="bg2">
                <a:lumMod val="75000"/>
              </a:schemeClr>
            </a:solidFill>
            <a:prstDash val="solid"/>
          </a:ln>
        </c:spPr>
        <c:txPr>
          <a:bodyPr rot="0" vert="horz"/>
          <a:lstStyle/>
          <a:p>
            <a:pPr>
              <a:defRPr sz="1000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de-DE"/>
          </a:p>
        </c:txPr>
        <c:crossAx val="205310976"/>
        <c:crosses val="autoZero"/>
        <c:crossBetween val="midCat"/>
        <c:majorUnit val="10"/>
        <c:minorUnit val="10"/>
      </c:valAx>
      <c:spPr>
        <a:noFill/>
        <a:ln w="25144">
          <a:noFill/>
        </a:ln>
      </c:spPr>
    </c:plotArea>
    <c:legend>
      <c:legendPos val="b"/>
      <c:legendEntry>
        <c:idx val="0"/>
        <c:txPr>
          <a:bodyPr/>
          <a:lstStyle/>
          <a:p>
            <a:pPr>
              <a:defRPr sz="1000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de-DE"/>
          </a:p>
        </c:txPr>
      </c:legendEntry>
      <c:legendEntry>
        <c:idx val="1"/>
        <c:txPr>
          <a:bodyPr/>
          <a:lstStyle/>
          <a:p>
            <a:pPr>
              <a:defRPr sz="1000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de-DE"/>
          </a:p>
        </c:txPr>
      </c:legendEntry>
      <c:layout>
        <c:manualLayout>
          <c:xMode val="edge"/>
          <c:yMode val="edge"/>
          <c:x val="0.27773112215653373"/>
          <c:y val="0.91901788684242725"/>
          <c:w val="0.53781624724314558"/>
          <c:h val="6.1243026884101368E-2"/>
        </c:manualLayout>
      </c:layout>
      <c:overlay val="0"/>
      <c:spPr>
        <a:noFill/>
        <a:ln w="12572">
          <a:noFill/>
          <a:prstDash val="solid"/>
        </a:ln>
        <a:effectLst/>
      </c:spPr>
      <c:txPr>
        <a:bodyPr/>
        <a:lstStyle/>
        <a:p>
          <a:pPr>
            <a:defRPr sz="1200" b="0" i="0" u="none" strike="noStrike" baseline="0">
              <a:solidFill>
                <a:schemeClr val="tx1"/>
              </a:solidFill>
              <a:latin typeface="Arial"/>
              <a:ea typeface="Arial"/>
              <a:cs typeface="Arial"/>
            </a:defRPr>
          </a:pPr>
          <a:endParaRPr lang="de-DE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732" b="1" i="0" u="none" strike="noStrike" baseline="0">
          <a:solidFill>
            <a:schemeClr val="tx1"/>
          </a:solidFill>
          <a:latin typeface="Times New Roman"/>
          <a:ea typeface="Times New Roman"/>
          <a:cs typeface="Times New Roman"/>
        </a:defRPr>
      </a:pPr>
      <a:endParaRPr lang="de-DE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 dirty="0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DF04DA-029B-4821-9DF5-8DA23FE762D5}" type="datetimeFigureOut">
              <a:rPr lang="de-DE" smtClean="0"/>
              <a:t>27.04.2026</a:t>
            </a:fld>
            <a:endParaRPr lang="de-DE" dirty="0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 dirty="0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5840A7D-51B9-4258-97E5-EDA9ACFFE057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1552375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840A7D-51B9-4258-97E5-EDA9ACFFE057}" type="slidenum">
              <a:rPr lang="de-DE" smtClean="0"/>
              <a:t>1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6082992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1597820"/>
            <a:ext cx="7772400" cy="1102519"/>
          </a:xfr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de-DE"/>
              <a:t>Formatvorlage des Untertitelmasters durch Klicken bearbeiten</a:t>
            </a:r>
          </a:p>
        </p:txBody>
      </p:sp>
    </p:spTree>
    <p:extLst>
      <p:ext uri="{BB962C8B-B14F-4D97-AF65-F5344CB8AC3E}">
        <p14:creationId xmlns:p14="http://schemas.microsoft.com/office/powerpoint/2010/main" val="4499714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11938944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515100" y="484586"/>
            <a:ext cx="1943100" cy="4373165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685800" y="484586"/>
            <a:ext cx="5676900" cy="4373165"/>
          </a:xfrm>
        </p:spPr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1046029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35104730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12339911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685800" y="1657350"/>
            <a:ext cx="3810000" cy="3200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57350"/>
            <a:ext cx="3810000" cy="3200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7108509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8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8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22959429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</p:spTree>
    <p:extLst>
      <p:ext uri="{BB962C8B-B14F-4D97-AF65-F5344CB8AC3E}">
        <p14:creationId xmlns:p14="http://schemas.microsoft.com/office/powerpoint/2010/main" val="33244194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563461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2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04789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2" y="1076327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17383689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de-DE" noProof="0" dirty="0">
              <a:sym typeface="Symbol" pitchFamily="18" charset="2"/>
            </a:endParaRP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4454236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97"/>
          <p:cNvSpPr>
            <a:spLocks noChangeArrowheads="1"/>
          </p:cNvSpPr>
          <p:nvPr userDrawn="1"/>
        </p:nvSpPr>
        <p:spPr bwMode="auto">
          <a:xfrm>
            <a:off x="3177" y="4898231"/>
            <a:ext cx="7561261" cy="134541"/>
          </a:xfrm>
          <a:prstGeom prst="rect">
            <a:avLst/>
          </a:prstGeom>
          <a:solidFill>
            <a:srgbClr val="D0D0D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FFCB03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r" fontAlgn="base">
              <a:spcBef>
                <a:spcPct val="0"/>
              </a:spcBef>
              <a:spcAft>
                <a:spcPct val="0"/>
              </a:spcAft>
            </a:pPr>
            <a:endParaRPr lang="de-DE" sz="2400" dirty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027" name="Rectangle 19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657350"/>
            <a:ext cx="7772400" cy="3200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folHlink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>
                <a:sym typeface="Symbol" pitchFamily="18" charset="2"/>
              </a:rPr>
              <a:t>Mastertextformat bearbeiten</a:t>
            </a:r>
          </a:p>
          <a:p>
            <a:pPr lvl="1"/>
            <a:r>
              <a:rPr lang="de-DE">
                <a:sym typeface="Symbol" pitchFamily="18" charset="2"/>
              </a:rPr>
              <a:t>Zweite Ebene</a:t>
            </a:r>
          </a:p>
          <a:p>
            <a:pPr lvl="2"/>
            <a:r>
              <a:rPr lang="de-DE">
                <a:sym typeface="Symbol" pitchFamily="18" charset="2"/>
              </a:rPr>
              <a:t>Dritte Ebene</a:t>
            </a:r>
          </a:p>
          <a:p>
            <a:pPr lvl="3"/>
            <a:r>
              <a:rPr lang="de-DE">
                <a:sym typeface="Symbol" pitchFamily="18" charset="2"/>
              </a:rPr>
              <a:t>Vierte Ebene</a:t>
            </a:r>
          </a:p>
          <a:p>
            <a:pPr lvl="4"/>
            <a:r>
              <a:rPr lang="de-DE">
                <a:sym typeface="Symbol" pitchFamily="18" charset="2"/>
              </a:rPr>
              <a:t>Fünfte Ebene</a:t>
            </a:r>
          </a:p>
        </p:txBody>
      </p:sp>
      <p:sp>
        <p:nvSpPr>
          <p:cNvPr id="1028" name="Rectangle 25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484585"/>
            <a:ext cx="7772400" cy="628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DE"/>
              <a:t>Mastertitelformat bearbeiten</a:t>
            </a:r>
          </a:p>
        </p:txBody>
      </p:sp>
      <p:sp>
        <p:nvSpPr>
          <p:cNvPr id="1030" name="Rectangle 80"/>
          <p:cNvSpPr>
            <a:spLocks noChangeArrowheads="1"/>
          </p:cNvSpPr>
          <p:nvPr userDrawn="1"/>
        </p:nvSpPr>
        <p:spPr bwMode="auto">
          <a:xfrm>
            <a:off x="3177" y="135733"/>
            <a:ext cx="7017095" cy="322659"/>
          </a:xfrm>
          <a:prstGeom prst="rect">
            <a:avLst/>
          </a:prstGeom>
          <a:solidFill>
            <a:srgbClr val="D0D0D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FFCB03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r" fontAlgn="base">
              <a:spcBef>
                <a:spcPct val="0"/>
              </a:spcBef>
              <a:spcAft>
                <a:spcPct val="0"/>
              </a:spcAft>
            </a:pPr>
            <a:endParaRPr lang="de-DE" sz="2400" dirty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109" name="Text Box 85"/>
          <p:cNvSpPr txBox="1">
            <a:spLocks noChangeArrowheads="1"/>
          </p:cNvSpPr>
          <p:nvPr userDrawn="1"/>
        </p:nvSpPr>
        <p:spPr bwMode="auto">
          <a:xfrm>
            <a:off x="676275" y="209552"/>
            <a:ext cx="3895725" cy="2462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l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3373438" algn="l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3563938" algn="l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3754438" algn="l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3944938" algn="l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4402138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4859338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5316538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5773738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  <a:defRPr/>
            </a:pPr>
            <a:r>
              <a:rPr lang="de-DE" sz="1000" dirty="0">
                <a:solidFill>
                  <a:srgbClr val="000000"/>
                </a:solidFill>
                <a:latin typeface="Arial" pitchFamily="34" charset="0"/>
              </a:rPr>
              <a:t> ArGeZ Arbeitsgemeinschaft Zulieferindustrie</a:t>
            </a:r>
          </a:p>
        </p:txBody>
      </p:sp>
      <p:sp>
        <p:nvSpPr>
          <p:cNvPr id="1032" name="Rectangle 94"/>
          <p:cNvSpPr>
            <a:spLocks noChangeArrowheads="1"/>
          </p:cNvSpPr>
          <p:nvPr userDrawn="1"/>
        </p:nvSpPr>
        <p:spPr bwMode="auto">
          <a:xfrm>
            <a:off x="8316416" y="134542"/>
            <a:ext cx="827583" cy="323850"/>
          </a:xfrm>
          <a:prstGeom prst="rect">
            <a:avLst/>
          </a:prstGeom>
          <a:solidFill>
            <a:srgbClr val="D0D0D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FFCB03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de-DE" sz="2400" dirty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033" name="Rectangle 96"/>
          <p:cNvSpPr>
            <a:spLocks noChangeArrowheads="1"/>
          </p:cNvSpPr>
          <p:nvPr userDrawn="1"/>
        </p:nvSpPr>
        <p:spPr bwMode="auto">
          <a:xfrm>
            <a:off x="7564438" y="4898231"/>
            <a:ext cx="1579562" cy="134541"/>
          </a:xfrm>
          <a:prstGeom prst="rect">
            <a:avLst/>
          </a:prstGeom>
          <a:solidFill>
            <a:srgbClr val="D0D0D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FFCB03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r" fontAlgn="base">
              <a:spcBef>
                <a:spcPct val="0"/>
              </a:spcBef>
              <a:spcAft>
                <a:spcPct val="0"/>
              </a:spcAft>
            </a:pPr>
            <a:endParaRPr lang="de-DE" sz="2400" dirty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136" name="Text Box 112"/>
          <p:cNvSpPr txBox="1">
            <a:spLocks noChangeArrowheads="1"/>
          </p:cNvSpPr>
          <p:nvPr userDrawn="1"/>
        </p:nvSpPr>
        <p:spPr bwMode="auto">
          <a:xfrm>
            <a:off x="8172400" y="4857779"/>
            <a:ext cx="880045" cy="2154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algn="l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3373438" algn="l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3563938" algn="l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3754438" algn="l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3944938" algn="l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4402138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4859338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5316538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5773738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  <a:defRPr/>
            </a:pPr>
            <a:r>
              <a:rPr lang="de-DE" sz="800" b="1" dirty="0">
                <a:solidFill>
                  <a:srgbClr val="000000"/>
                </a:solidFill>
                <a:latin typeface="Arial" pitchFamily="34" charset="0"/>
              </a:rPr>
              <a:t>www.argez.de</a:t>
            </a:r>
          </a:p>
        </p:txBody>
      </p:sp>
      <p:pic>
        <p:nvPicPr>
          <p:cNvPr id="1037" name="Picture 118"/>
          <p:cNvPicPr>
            <a:picLocks noChangeAspect="1" noChangeArrowheads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7024138" y="83836"/>
            <a:ext cx="1292278" cy="425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654954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2200" b="1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200" b="1">
          <a:solidFill>
            <a:schemeClr val="tx1"/>
          </a:solidFill>
          <a:latin typeface="Arial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200" b="1">
          <a:solidFill>
            <a:schemeClr val="tx1"/>
          </a:solidFill>
          <a:latin typeface="Arial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200" b="1">
          <a:solidFill>
            <a:schemeClr val="tx1"/>
          </a:solidFill>
          <a:latin typeface="Arial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200" b="1">
          <a:solidFill>
            <a:schemeClr val="tx1"/>
          </a:solidFill>
          <a:latin typeface="Arial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200" b="1">
          <a:solidFill>
            <a:schemeClr val="tx1"/>
          </a:solidFill>
          <a:latin typeface="Arial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200" b="1">
          <a:solidFill>
            <a:schemeClr val="tx1"/>
          </a:solidFill>
          <a:latin typeface="Arial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200" b="1">
          <a:solidFill>
            <a:schemeClr val="tx1"/>
          </a:solidFill>
          <a:latin typeface="Arial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200" b="1">
          <a:solidFill>
            <a:schemeClr val="tx1"/>
          </a:solidFill>
          <a:latin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defRPr sz="1600">
          <a:solidFill>
            <a:schemeClr val="tx1"/>
          </a:solidFill>
          <a:latin typeface="+mn-lt"/>
          <a:ea typeface="+mn-ea"/>
          <a:cs typeface="+mn-cs"/>
          <a:sym typeface="Symbol" pitchFamily="18" charset="2"/>
        </a:defRPr>
      </a:lvl1pPr>
      <a:lvl2pPr marL="742950" indent="-285750" algn="l" rtl="0" eaLnBrk="0" fontAlgn="base" hangingPunct="0">
        <a:lnSpc>
          <a:spcPct val="140000"/>
        </a:lnSpc>
        <a:spcBef>
          <a:spcPct val="20000"/>
        </a:spcBef>
        <a:spcAft>
          <a:spcPct val="0"/>
        </a:spcAft>
        <a:defRPr sz="1400">
          <a:solidFill>
            <a:schemeClr val="tx1"/>
          </a:solidFill>
          <a:latin typeface="+mn-lt"/>
          <a:sym typeface="Symbol" pitchFamily="18" charset="2"/>
        </a:defRPr>
      </a:lvl2pPr>
      <a:lvl3pPr marL="1143000" indent="-228600" algn="l" rtl="0" eaLnBrk="0" fontAlgn="base" hangingPunct="0">
        <a:lnSpc>
          <a:spcPct val="120000"/>
        </a:lnSpc>
        <a:spcBef>
          <a:spcPct val="20000"/>
        </a:spcBef>
        <a:spcAft>
          <a:spcPct val="0"/>
        </a:spcAft>
        <a:defRPr sz="1400">
          <a:solidFill>
            <a:schemeClr val="tx1"/>
          </a:solidFill>
          <a:latin typeface="+mn-lt"/>
          <a:sym typeface="Symbol" pitchFamily="18" charset="2"/>
        </a:defRPr>
      </a:lvl3pPr>
      <a:lvl4pPr marL="1600200" indent="-228600" algn="l" rtl="0" eaLnBrk="0" fontAlgn="base" hangingPunct="0">
        <a:lnSpc>
          <a:spcPct val="130000"/>
        </a:lnSpc>
        <a:spcBef>
          <a:spcPct val="20000"/>
        </a:spcBef>
        <a:spcAft>
          <a:spcPct val="0"/>
        </a:spcAft>
        <a:defRPr sz="1400">
          <a:solidFill>
            <a:schemeClr val="tx1"/>
          </a:solidFill>
          <a:latin typeface="+mn-lt"/>
          <a:sym typeface="Symbol" pitchFamily="18" charset="2"/>
        </a:defRPr>
      </a:lvl4pPr>
      <a:lvl5pPr marL="2057400" indent="-228600" algn="l" rtl="0" eaLnBrk="0" fontAlgn="base" hangingPunct="0">
        <a:lnSpc>
          <a:spcPct val="120000"/>
        </a:lnSpc>
        <a:spcBef>
          <a:spcPct val="20000"/>
        </a:spcBef>
        <a:spcAft>
          <a:spcPct val="0"/>
        </a:spcAft>
        <a:defRPr sz="1400">
          <a:solidFill>
            <a:schemeClr val="tx1"/>
          </a:solidFill>
          <a:latin typeface="+mn-lt"/>
          <a:sym typeface="Symbol" pitchFamily="18" charset="2"/>
        </a:defRPr>
      </a:lvl5pPr>
      <a:lvl6pPr marL="2514600" indent="-228600" algn="l" rtl="0" fontAlgn="base">
        <a:lnSpc>
          <a:spcPct val="120000"/>
        </a:lnSpc>
        <a:spcBef>
          <a:spcPct val="20000"/>
        </a:spcBef>
        <a:spcAft>
          <a:spcPct val="0"/>
        </a:spcAft>
        <a:defRPr sz="1400">
          <a:solidFill>
            <a:schemeClr val="tx1"/>
          </a:solidFill>
          <a:latin typeface="+mn-lt"/>
          <a:sym typeface="Symbol" pitchFamily="18" charset="2"/>
        </a:defRPr>
      </a:lvl6pPr>
      <a:lvl7pPr marL="2971800" indent="-228600" algn="l" rtl="0" fontAlgn="base">
        <a:lnSpc>
          <a:spcPct val="120000"/>
        </a:lnSpc>
        <a:spcBef>
          <a:spcPct val="20000"/>
        </a:spcBef>
        <a:spcAft>
          <a:spcPct val="0"/>
        </a:spcAft>
        <a:defRPr sz="1400">
          <a:solidFill>
            <a:schemeClr val="tx1"/>
          </a:solidFill>
          <a:latin typeface="+mn-lt"/>
          <a:sym typeface="Symbol" pitchFamily="18" charset="2"/>
        </a:defRPr>
      </a:lvl7pPr>
      <a:lvl8pPr marL="3429000" indent="-228600" algn="l" rtl="0" fontAlgn="base">
        <a:lnSpc>
          <a:spcPct val="120000"/>
        </a:lnSpc>
        <a:spcBef>
          <a:spcPct val="20000"/>
        </a:spcBef>
        <a:spcAft>
          <a:spcPct val="0"/>
        </a:spcAft>
        <a:defRPr sz="1400">
          <a:solidFill>
            <a:schemeClr val="tx1"/>
          </a:solidFill>
          <a:latin typeface="+mn-lt"/>
          <a:sym typeface="Symbol" pitchFamily="18" charset="2"/>
        </a:defRPr>
      </a:lvl8pPr>
      <a:lvl9pPr marL="3886200" indent="-228600" algn="l" rtl="0" fontAlgn="base">
        <a:lnSpc>
          <a:spcPct val="120000"/>
        </a:lnSpc>
        <a:spcBef>
          <a:spcPct val="20000"/>
        </a:spcBef>
        <a:spcAft>
          <a:spcPct val="0"/>
        </a:spcAft>
        <a:defRPr sz="1400">
          <a:solidFill>
            <a:schemeClr val="tx1"/>
          </a:solidFill>
          <a:latin typeface="+mn-lt"/>
          <a:sym typeface="Symbol" pitchFamily="18" charset="2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k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962356"/>
              </p:ext>
            </p:extLst>
          </p:nvPr>
        </p:nvGraphicFramePr>
        <p:xfrm>
          <a:off x="280193" y="1108672"/>
          <a:ext cx="8454382" cy="353841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051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04800" y="0"/>
            <a:ext cx="8382000" cy="857250"/>
          </a:xfrm>
        </p:spPr>
        <p:txBody>
          <a:bodyPr/>
          <a:lstStyle/>
          <a:p>
            <a:pPr eaLnBrk="1" hangingPunct="1"/>
            <a:br>
              <a:rPr lang="de-DE" sz="900" i="1" dirty="0"/>
            </a:br>
            <a:endParaRPr lang="de-DE" dirty="0"/>
          </a:p>
        </p:txBody>
      </p:sp>
      <p:sp>
        <p:nvSpPr>
          <p:cNvPr id="2052" name="Rectangle 3"/>
          <p:cNvSpPr>
            <a:spLocks noChangeArrowheads="1"/>
          </p:cNvSpPr>
          <p:nvPr/>
        </p:nvSpPr>
        <p:spPr bwMode="auto">
          <a:xfrm>
            <a:off x="685800" y="484585"/>
            <a:ext cx="8458200" cy="628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de-DE" sz="2000" b="1" dirty="0">
                <a:solidFill>
                  <a:srgbClr val="475D6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Geschäftsklima Zulieferindustrie </a:t>
            </a:r>
            <a:r>
              <a:rPr lang="de-DE" sz="2000" b="1">
                <a:solidFill>
                  <a:srgbClr val="475D6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Deutschland April </a:t>
            </a:r>
            <a:r>
              <a:rPr lang="de-DE" sz="2000" b="1" dirty="0">
                <a:solidFill>
                  <a:srgbClr val="475D6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2026</a:t>
            </a:r>
          </a:p>
        </p:txBody>
      </p:sp>
      <p:sp>
        <p:nvSpPr>
          <p:cNvPr id="2053" name="Text Box 117"/>
          <p:cNvSpPr txBox="1">
            <a:spLocks noChangeArrowheads="1"/>
          </p:cNvSpPr>
          <p:nvPr/>
        </p:nvSpPr>
        <p:spPr bwMode="auto">
          <a:xfrm>
            <a:off x="-3674" y="4713776"/>
            <a:ext cx="8209284" cy="2154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de-DE" sz="800" dirty="0">
                <a:solidFill>
                  <a:srgbClr val="000000"/>
                </a:solidFill>
                <a:latin typeface="Arial" charset="0"/>
                <a:cs typeface="Arial" charset="0"/>
              </a:rPr>
              <a:t>Quelle: Ifo München, ArGeZ Arbeitsgemeinschaft Zulieferindustrie, Saisonbereinigt, Saldo aus positiven und negativen Bewertungen</a:t>
            </a:r>
          </a:p>
        </p:txBody>
      </p:sp>
    </p:spTree>
    <p:extLst>
      <p:ext uri="{BB962C8B-B14F-4D97-AF65-F5344CB8AC3E}">
        <p14:creationId xmlns:p14="http://schemas.microsoft.com/office/powerpoint/2010/main" val="356898035"/>
      </p:ext>
    </p:extLst>
  </p:cSld>
  <p:clrMapOvr>
    <a:masterClrMapping/>
  </p:clrMapOvr>
</p:sld>
</file>

<file path=ppt/theme/theme1.xml><?xml version="1.0" encoding="utf-8"?>
<a:theme xmlns:a="http://schemas.openxmlformats.org/drawingml/2006/main" name="Standarddesign">
  <a:themeElements>
    <a:clrScheme name="Standard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Standard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Standard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1F5C94133EAA7043979C87DE4E9928EF" ma:contentTypeVersion="16" ma:contentTypeDescription="Ein neues Dokument erstellen." ma:contentTypeScope="" ma:versionID="e346923236a7264e8b8be8d0f77dcd08">
  <xsd:schema xmlns:xsd="http://www.w3.org/2001/XMLSchema" xmlns:xs="http://www.w3.org/2001/XMLSchema" xmlns:p="http://schemas.microsoft.com/office/2006/metadata/properties" xmlns:ns2="c7b79d34-dc05-4845-89f6-08bee8c4f465" xmlns:ns3="54a6ea71-11f8-4f17-b5ff-def0170782df" targetNamespace="http://schemas.microsoft.com/office/2006/metadata/properties" ma:root="true" ma:fieldsID="a4de7418d7e9a3febf5cdef6cfa89db1" ns2:_="" ns3:_="">
    <xsd:import namespace="c7b79d34-dc05-4845-89f6-08bee8c4f465"/>
    <xsd:import namespace="54a6ea71-11f8-4f17-b5ff-def0170782d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ObjectDetectorVersions" minOccurs="0"/>
                <xsd:element ref="ns2:MediaLengthInSeconds" minOccurs="0"/>
                <xsd:element ref="ns2:MediaServiceLocation" minOccurs="0"/>
                <xsd:element ref="ns2:MediaServiceGenerationTime" minOccurs="0"/>
                <xsd:element ref="ns2:MediaServiceEventHashCode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7b79d34-dc05-4845-89f6-08bee8c4f46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LengthInSeconds" ma:index="12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13" nillable="true" ma:displayName="Location" ma:indexed="true" ma:internalName="MediaServiceLocation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17" nillable="true" ma:taxonomy="true" ma:internalName="lcf76f155ced4ddcb4097134ff3c332f" ma:taxonomyFieldName="MediaServiceImageTags" ma:displayName="Bildmarkierungen" ma:readOnly="false" ma:fieldId="{5cf76f15-5ced-4ddc-b409-7134ff3c332f}" ma:taxonomyMulti="true" ma:sspId="3ade7e00-60fb-4782-9167-2ccdc3c644b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3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4a6ea71-11f8-4f17-b5ff-def0170782df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fd6723e1-0fed-467d-84c5-e683e433aa71}" ma:internalName="TaxCatchAll" ma:showField="CatchAllData" ma:web="54a6ea71-11f8-4f17-b5ff-def0170782d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0" nillable="true" ma:displayName="Freigegeben für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Freigegeben für -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54a6ea71-11f8-4f17-b5ff-def0170782df" xsi:nil="true"/>
    <lcf76f155ced4ddcb4097134ff3c332f xmlns="c7b79d34-dc05-4845-89f6-08bee8c4f465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87F8152F-BC6F-49DA-B583-D2872A89014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7b79d34-dc05-4845-89f6-08bee8c4f465"/>
    <ds:schemaRef ds:uri="54a6ea71-11f8-4f17-b5ff-def0170782d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EB3DAEB6-6B90-4190-98CE-A8187D339EA2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9FC4B56-8229-4E85-A3C6-DC49352877F6}">
  <ds:schemaRefs>
    <ds:schemaRef ds:uri="http://schemas.microsoft.com/office/2006/metadata/properties"/>
    <ds:schemaRef ds:uri="http://schemas.microsoft.com/office/infopath/2007/PartnerControls"/>
    <ds:schemaRef ds:uri="54a6ea71-11f8-4f17-b5ff-def0170782df"/>
    <ds:schemaRef ds:uri="c7b79d34-dc05-4845-89f6-08bee8c4f465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30</Words>
  <Application>Microsoft Office PowerPoint</Application>
  <PresentationFormat>Bildschirmpräsentation (16:9)</PresentationFormat>
  <Paragraphs>5</Paragraphs>
  <Slides>1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6" baseType="lpstr">
      <vt:lpstr>Arial</vt:lpstr>
      <vt:lpstr>Calibri</vt:lpstr>
      <vt:lpstr>Symbol</vt:lpstr>
      <vt:lpstr>Times New Roman</vt:lpstr>
      <vt:lpstr>Standarddesign</vt:lpstr>
      <vt:lpstr>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</dc:title>
  <dc:creator>Sophie Steffen</dc:creator>
  <cp:lastModifiedBy>Funk, Sara</cp:lastModifiedBy>
  <cp:revision>219</cp:revision>
  <dcterms:created xsi:type="dcterms:W3CDTF">2019-02-20T12:14:37Z</dcterms:created>
  <dcterms:modified xsi:type="dcterms:W3CDTF">2026-04-27T07:54:04Z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0x0101001F5C94133EAA7043979C87DE4E9928EF</vt:lpwstr>
  </property>
  <property fmtid="{D5CDD505-2E9C-101B-9397-08002B2CF9AE}" pid="3" name="MediaServiceImageTags">
    <vt:lpwstr/>
  </property>
</Properties>
</file>