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99"/>
    <a:srgbClr val="C00000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09CD76-CDFB-4712-99CE-924E44495355}" v="3" dt="2026-05-28T07:24:31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196" autoAdjust="0"/>
  </p:normalViewPr>
  <p:slideViewPr>
    <p:cSldViewPr>
      <p:cViewPr varScale="1">
        <p:scale>
          <a:sx n="146" d="100"/>
          <a:sy n="146" d="100"/>
        </p:scale>
        <p:origin x="594" y="11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nk, Sara" userId="4b76cca4-b646-4726-99bd-7f72ec8e252e" providerId="ADAL" clId="{A7D1BE52-FA85-4BDB-9C05-F47A945CCE9B}"/>
    <pc:docChg chg="modSld">
      <pc:chgData name="Funk, Sara" userId="4b76cca4-b646-4726-99bd-7f72ec8e252e" providerId="ADAL" clId="{A7D1BE52-FA85-4BDB-9C05-F47A945CCE9B}" dt="2026-05-28T07:24:26.900" v="41" actId="27918"/>
      <pc:docMkLst>
        <pc:docMk/>
      </pc:docMkLst>
      <pc:sldChg chg="modSp mod">
        <pc:chgData name="Funk, Sara" userId="4b76cca4-b646-4726-99bd-7f72ec8e252e" providerId="ADAL" clId="{A7D1BE52-FA85-4BDB-9C05-F47A945CCE9B}" dt="2026-05-28T07:24:26.900" v="41" actId="27918"/>
        <pc:sldMkLst>
          <pc:docMk/>
          <pc:sldMk cId="356898035" sldId="257"/>
        </pc:sldMkLst>
        <pc:spChg chg="mod">
          <ac:chgData name="Funk, Sara" userId="4b76cca4-b646-4726-99bd-7f72ec8e252e" providerId="ADAL" clId="{A7D1BE52-FA85-4BDB-9C05-F47A945CCE9B}" dt="2026-05-28T07:23:56.669" v="35" actId="20577"/>
          <ac:spMkLst>
            <pc:docMk/>
            <pc:sldMk cId="356898035" sldId="257"/>
            <ac:spMk id="2052" creationId="{00000000-0000-0000-0000-000000000000}"/>
          </ac:spMkLst>
        </pc:spChg>
        <pc:graphicFrameChg chg="mod">
          <ac:chgData name="Funk, Sara" userId="4b76cca4-b646-4726-99bd-7f72ec8e252e" providerId="ADAL" clId="{A7D1BE52-FA85-4BDB-9C05-F47A945CCE9B}" dt="2026-05-28T07:20:29.153" v="27"/>
          <ac:graphicFrameMkLst>
            <pc:docMk/>
            <pc:sldMk cId="356898035" sldId="257"/>
            <ac:graphicFrameMk id="2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41127445002865E-2"/>
          <c:y val="2.3022603929042582E-2"/>
          <c:w val="0.88234160699149866"/>
          <c:h val="0.803234240923769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Aktuelle Lage</c:v>
                </c:pt>
              </c:strCache>
            </c:strRef>
          </c:tx>
          <c:spPr>
            <a:ln w="31750">
              <a:solidFill>
                <a:srgbClr val="C00000"/>
              </a:solidFill>
              <a:prstDash val="solid"/>
            </a:ln>
            <a:effectLst/>
          </c:spPr>
          <c:marker>
            <c:symbol val="none"/>
          </c:marker>
          <c:cat>
            <c:numRef>
              <c:f>Sheet1!$A$230:$A$433</c:f>
              <c:numCache>
                <c:formatCode>m/d/yyyy</c:formatCode>
                <c:ptCount val="204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  <c:pt idx="46">
                  <c:v>41579</c:v>
                </c:pt>
                <c:pt idx="47">
                  <c:v>41609</c:v>
                </c:pt>
                <c:pt idx="48">
                  <c:v>41640</c:v>
                </c:pt>
                <c:pt idx="49">
                  <c:v>41671</c:v>
                </c:pt>
                <c:pt idx="50">
                  <c:v>41699</c:v>
                </c:pt>
                <c:pt idx="51">
                  <c:v>41730</c:v>
                </c:pt>
                <c:pt idx="52">
                  <c:v>41760</c:v>
                </c:pt>
                <c:pt idx="53">
                  <c:v>41791</c:v>
                </c:pt>
                <c:pt idx="54">
                  <c:v>41821</c:v>
                </c:pt>
                <c:pt idx="55">
                  <c:v>41852</c:v>
                </c:pt>
                <c:pt idx="56">
                  <c:v>41883</c:v>
                </c:pt>
                <c:pt idx="57">
                  <c:v>41913</c:v>
                </c:pt>
                <c:pt idx="58">
                  <c:v>41944</c:v>
                </c:pt>
                <c:pt idx="59">
                  <c:v>41974</c:v>
                </c:pt>
                <c:pt idx="60">
                  <c:v>42005</c:v>
                </c:pt>
                <c:pt idx="61">
                  <c:v>42036</c:v>
                </c:pt>
                <c:pt idx="62">
                  <c:v>42064</c:v>
                </c:pt>
                <c:pt idx="63">
                  <c:v>42095</c:v>
                </c:pt>
                <c:pt idx="64">
                  <c:v>42125</c:v>
                </c:pt>
                <c:pt idx="65">
                  <c:v>42156</c:v>
                </c:pt>
                <c:pt idx="66">
                  <c:v>42186</c:v>
                </c:pt>
                <c:pt idx="67">
                  <c:v>42217</c:v>
                </c:pt>
                <c:pt idx="68">
                  <c:v>42248</c:v>
                </c:pt>
                <c:pt idx="69">
                  <c:v>42278</c:v>
                </c:pt>
                <c:pt idx="70">
                  <c:v>42309</c:v>
                </c:pt>
                <c:pt idx="71">
                  <c:v>42339</c:v>
                </c:pt>
                <c:pt idx="72">
                  <c:v>42370</c:v>
                </c:pt>
                <c:pt idx="73">
                  <c:v>42401</c:v>
                </c:pt>
                <c:pt idx="74">
                  <c:v>42430</c:v>
                </c:pt>
                <c:pt idx="75">
                  <c:v>42461</c:v>
                </c:pt>
                <c:pt idx="76">
                  <c:v>42491</c:v>
                </c:pt>
                <c:pt idx="77">
                  <c:v>42522</c:v>
                </c:pt>
                <c:pt idx="78">
                  <c:v>42552</c:v>
                </c:pt>
                <c:pt idx="79">
                  <c:v>42583</c:v>
                </c:pt>
                <c:pt idx="80">
                  <c:v>42614</c:v>
                </c:pt>
                <c:pt idx="81">
                  <c:v>42644</c:v>
                </c:pt>
                <c:pt idx="82">
                  <c:v>42675</c:v>
                </c:pt>
                <c:pt idx="83">
                  <c:v>42705</c:v>
                </c:pt>
                <c:pt idx="84">
                  <c:v>42736</c:v>
                </c:pt>
                <c:pt idx="85">
                  <c:v>42767</c:v>
                </c:pt>
                <c:pt idx="86">
                  <c:v>42795</c:v>
                </c:pt>
                <c:pt idx="87">
                  <c:v>42826</c:v>
                </c:pt>
                <c:pt idx="88">
                  <c:v>42856</c:v>
                </c:pt>
                <c:pt idx="89">
                  <c:v>42887</c:v>
                </c:pt>
                <c:pt idx="90">
                  <c:v>42917</c:v>
                </c:pt>
                <c:pt idx="91">
                  <c:v>42948</c:v>
                </c:pt>
                <c:pt idx="92">
                  <c:v>42979</c:v>
                </c:pt>
                <c:pt idx="93">
                  <c:v>43009</c:v>
                </c:pt>
                <c:pt idx="94">
                  <c:v>43040</c:v>
                </c:pt>
                <c:pt idx="95">
                  <c:v>43070</c:v>
                </c:pt>
                <c:pt idx="96">
                  <c:v>43101</c:v>
                </c:pt>
                <c:pt idx="97">
                  <c:v>43132</c:v>
                </c:pt>
                <c:pt idx="98">
                  <c:v>43160</c:v>
                </c:pt>
                <c:pt idx="99">
                  <c:v>43191</c:v>
                </c:pt>
                <c:pt idx="100">
                  <c:v>43221</c:v>
                </c:pt>
                <c:pt idx="101">
                  <c:v>43252</c:v>
                </c:pt>
                <c:pt idx="102">
                  <c:v>43282</c:v>
                </c:pt>
                <c:pt idx="103">
                  <c:v>43313</c:v>
                </c:pt>
                <c:pt idx="104">
                  <c:v>43344</c:v>
                </c:pt>
                <c:pt idx="105">
                  <c:v>43374</c:v>
                </c:pt>
                <c:pt idx="106">
                  <c:v>43405</c:v>
                </c:pt>
                <c:pt idx="107">
                  <c:v>43435</c:v>
                </c:pt>
                <c:pt idx="108">
                  <c:v>43466</c:v>
                </c:pt>
                <c:pt idx="109">
                  <c:v>43497</c:v>
                </c:pt>
                <c:pt idx="110">
                  <c:v>43525</c:v>
                </c:pt>
                <c:pt idx="111">
                  <c:v>43556</c:v>
                </c:pt>
                <c:pt idx="112">
                  <c:v>43586</c:v>
                </c:pt>
                <c:pt idx="113">
                  <c:v>43617</c:v>
                </c:pt>
                <c:pt idx="114">
                  <c:v>43647</c:v>
                </c:pt>
                <c:pt idx="115">
                  <c:v>43678</c:v>
                </c:pt>
                <c:pt idx="116">
                  <c:v>43709</c:v>
                </c:pt>
                <c:pt idx="117">
                  <c:v>43739</c:v>
                </c:pt>
                <c:pt idx="118">
                  <c:v>43770</c:v>
                </c:pt>
                <c:pt idx="119">
                  <c:v>43800</c:v>
                </c:pt>
                <c:pt idx="120">
                  <c:v>43831</c:v>
                </c:pt>
                <c:pt idx="121">
                  <c:v>43862</c:v>
                </c:pt>
                <c:pt idx="122">
                  <c:v>43891</c:v>
                </c:pt>
                <c:pt idx="123">
                  <c:v>43922</c:v>
                </c:pt>
                <c:pt idx="124">
                  <c:v>43952</c:v>
                </c:pt>
                <c:pt idx="125">
                  <c:v>43983</c:v>
                </c:pt>
                <c:pt idx="126">
                  <c:v>44013</c:v>
                </c:pt>
                <c:pt idx="127">
                  <c:v>44044</c:v>
                </c:pt>
                <c:pt idx="128">
                  <c:v>44075</c:v>
                </c:pt>
                <c:pt idx="129">
                  <c:v>44105</c:v>
                </c:pt>
                <c:pt idx="130">
                  <c:v>44136</c:v>
                </c:pt>
                <c:pt idx="131">
                  <c:v>44166</c:v>
                </c:pt>
                <c:pt idx="132">
                  <c:v>44197</c:v>
                </c:pt>
                <c:pt idx="133">
                  <c:v>44228</c:v>
                </c:pt>
                <c:pt idx="134">
                  <c:v>44256</c:v>
                </c:pt>
                <c:pt idx="135">
                  <c:v>44287</c:v>
                </c:pt>
                <c:pt idx="136">
                  <c:v>44317</c:v>
                </c:pt>
                <c:pt idx="137">
                  <c:v>44348</c:v>
                </c:pt>
                <c:pt idx="138">
                  <c:v>44378</c:v>
                </c:pt>
                <c:pt idx="139">
                  <c:v>44409</c:v>
                </c:pt>
                <c:pt idx="140">
                  <c:v>44440</c:v>
                </c:pt>
                <c:pt idx="141">
                  <c:v>44470</c:v>
                </c:pt>
                <c:pt idx="142">
                  <c:v>44501</c:v>
                </c:pt>
                <c:pt idx="143">
                  <c:v>44531</c:v>
                </c:pt>
                <c:pt idx="144">
                  <c:v>44562</c:v>
                </c:pt>
                <c:pt idx="145">
                  <c:v>44593</c:v>
                </c:pt>
                <c:pt idx="146">
                  <c:v>44621</c:v>
                </c:pt>
                <c:pt idx="147">
                  <c:v>44652</c:v>
                </c:pt>
                <c:pt idx="148">
                  <c:v>44682</c:v>
                </c:pt>
                <c:pt idx="149">
                  <c:v>44713</c:v>
                </c:pt>
                <c:pt idx="150">
                  <c:v>44743</c:v>
                </c:pt>
                <c:pt idx="151">
                  <c:v>44774</c:v>
                </c:pt>
                <c:pt idx="152">
                  <c:v>44805</c:v>
                </c:pt>
                <c:pt idx="153">
                  <c:v>44835</c:v>
                </c:pt>
                <c:pt idx="154">
                  <c:v>44866</c:v>
                </c:pt>
                <c:pt idx="155">
                  <c:v>44896</c:v>
                </c:pt>
                <c:pt idx="156">
                  <c:v>44927</c:v>
                </c:pt>
                <c:pt idx="157">
                  <c:v>44958</c:v>
                </c:pt>
                <c:pt idx="158">
                  <c:v>44986</c:v>
                </c:pt>
                <c:pt idx="159">
                  <c:v>45017</c:v>
                </c:pt>
                <c:pt idx="160">
                  <c:v>45047</c:v>
                </c:pt>
                <c:pt idx="161">
                  <c:v>45078</c:v>
                </c:pt>
                <c:pt idx="162">
                  <c:v>45108</c:v>
                </c:pt>
                <c:pt idx="163">
                  <c:v>45139</c:v>
                </c:pt>
                <c:pt idx="164">
                  <c:v>45170</c:v>
                </c:pt>
                <c:pt idx="165">
                  <c:v>45200</c:v>
                </c:pt>
                <c:pt idx="166">
                  <c:v>45231</c:v>
                </c:pt>
                <c:pt idx="167">
                  <c:v>45261</c:v>
                </c:pt>
                <c:pt idx="168">
                  <c:v>45292</c:v>
                </c:pt>
                <c:pt idx="169">
                  <c:v>45323</c:v>
                </c:pt>
                <c:pt idx="170">
                  <c:v>45352</c:v>
                </c:pt>
                <c:pt idx="171">
                  <c:v>45383</c:v>
                </c:pt>
                <c:pt idx="172">
                  <c:v>45413</c:v>
                </c:pt>
                <c:pt idx="173">
                  <c:v>45444</c:v>
                </c:pt>
                <c:pt idx="174">
                  <c:v>45474</c:v>
                </c:pt>
                <c:pt idx="175">
                  <c:v>45505</c:v>
                </c:pt>
                <c:pt idx="176">
                  <c:v>45536</c:v>
                </c:pt>
                <c:pt idx="177">
                  <c:v>45566</c:v>
                </c:pt>
                <c:pt idx="178">
                  <c:v>45597</c:v>
                </c:pt>
                <c:pt idx="179">
                  <c:v>45627</c:v>
                </c:pt>
                <c:pt idx="180">
                  <c:v>45658</c:v>
                </c:pt>
                <c:pt idx="181">
                  <c:v>45689</c:v>
                </c:pt>
                <c:pt idx="182">
                  <c:v>45717</c:v>
                </c:pt>
                <c:pt idx="183">
                  <c:v>45748</c:v>
                </c:pt>
                <c:pt idx="184">
                  <c:v>45778</c:v>
                </c:pt>
                <c:pt idx="185">
                  <c:v>45809</c:v>
                </c:pt>
                <c:pt idx="186">
                  <c:v>45839</c:v>
                </c:pt>
                <c:pt idx="187">
                  <c:v>45870</c:v>
                </c:pt>
                <c:pt idx="188">
                  <c:v>45901</c:v>
                </c:pt>
                <c:pt idx="189">
                  <c:v>45931</c:v>
                </c:pt>
                <c:pt idx="190">
                  <c:v>45962</c:v>
                </c:pt>
                <c:pt idx="191">
                  <c:v>45992</c:v>
                </c:pt>
                <c:pt idx="192">
                  <c:v>46023</c:v>
                </c:pt>
                <c:pt idx="193">
                  <c:v>46054</c:v>
                </c:pt>
                <c:pt idx="194">
                  <c:v>46082</c:v>
                </c:pt>
                <c:pt idx="195">
                  <c:v>46113</c:v>
                </c:pt>
                <c:pt idx="196">
                  <c:v>46143</c:v>
                </c:pt>
                <c:pt idx="197">
                  <c:v>46174</c:v>
                </c:pt>
                <c:pt idx="198">
                  <c:v>46204</c:v>
                </c:pt>
                <c:pt idx="199">
                  <c:v>46235</c:v>
                </c:pt>
                <c:pt idx="200">
                  <c:v>46266</c:v>
                </c:pt>
                <c:pt idx="201">
                  <c:v>46296</c:v>
                </c:pt>
                <c:pt idx="202">
                  <c:v>46327</c:v>
                </c:pt>
                <c:pt idx="203">
                  <c:v>46357</c:v>
                </c:pt>
              </c:numCache>
            </c:numRef>
          </c:cat>
          <c:val>
            <c:numRef>
              <c:f>Sheet1!$B$230:$B$433</c:f>
              <c:numCache>
                <c:formatCode>0.0</c:formatCode>
                <c:ptCount val="204"/>
                <c:pt idx="0">
                  <c:v>-25.189209999999999</c:v>
                </c:pt>
                <c:pt idx="1">
                  <c:v>-24.065270000000002</c:v>
                </c:pt>
                <c:pt idx="2">
                  <c:v>-17.377109999999998</c:v>
                </c:pt>
                <c:pt idx="3">
                  <c:v>-2.89493</c:v>
                </c:pt>
                <c:pt idx="4">
                  <c:v>3.9777800000000001</c:v>
                </c:pt>
                <c:pt idx="5">
                  <c:v>11.86328</c:v>
                </c:pt>
                <c:pt idx="6">
                  <c:v>23.30444</c:v>
                </c:pt>
                <c:pt idx="7">
                  <c:v>23.805420000000002</c:v>
                </c:pt>
                <c:pt idx="8">
                  <c:v>26.561229999999998</c:v>
                </c:pt>
                <c:pt idx="9">
                  <c:v>37.166449999999998</c:v>
                </c:pt>
                <c:pt idx="10">
                  <c:v>33.607230000000001</c:v>
                </c:pt>
                <c:pt idx="11">
                  <c:v>38.623480000000001</c:v>
                </c:pt>
                <c:pt idx="12">
                  <c:v>41.070799999999998</c:v>
                </c:pt>
                <c:pt idx="13">
                  <c:v>39.920960000000001</c:v>
                </c:pt>
                <c:pt idx="14">
                  <c:v>43.329329999999999</c:v>
                </c:pt>
                <c:pt idx="15">
                  <c:v>46.166739999999997</c:v>
                </c:pt>
                <c:pt idx="16">
                  <c:v>46.852330000000002</c:v>
                </c:pt>
                <c:pt idx="17">
                  <c:v>45.693480000000001</c:v>
                </c:pt>
                <c:pt idx="18">
                  <c:v>42.760710000000003</c:v>
                </c:pt>
                <c:pt idx="19">
                  <c:v>37.789790000000004</c:v>
                </c:pt>
                <c:pt idx="20">
                  <c:v>41.917250000000003</c:v>
                </c:pt>
                <c:pt idx="21">
                  <c:v>36.361289999999997</c:v>
                </c:pt>
                <c:pt idx="22">
                  <c:v>35.421390000000002</c:v>
                </c:pt>
                <c:pt idx="23">
                  <c:v>35.326009999999997</c:v>
                </c:pt>
                <c:pt idx="24">
                  <c:v>37.217739999999999</c:v>
                </c:pt>
                <c:pt idx="25">
                  <c:v>35.099679999999999</c:v>
                </c:pt>
                <c:pt idx="26">
                  <c:v>31.89226</c:v>
                </c:pt>
                <c:pt idx="27">
                  <c:v>27.97128</c:v>
                </c:pt>
                <c:pt idx="28">
                  <c:v>23.237559999999998</c:v>
                </c:pt>
                <c:pt idx="29">
                  <c:v>24.035409999999999</c:v>
                </c:pt>
                <c:pt idx="30">
                  <c:v>19.228120000000001</c:v>
                </c:pt>
                <c:pt idx="31">
                  <c:v>17.05669</c:v>
                </c:pt>
                <c:pt idx="32">
                  <c:v>14.095890000000001</c:v>
                </c:pt>
                <c:pt idx="33">
                  <c:v>9.5057399999999994</c:v>
                </c:pt>
                <c:pt idx="34">
                  <c:v>12.98729</c:v>
                </c:pt>
                <c:pt idx="35">
                  <c:v>13.054320000000001</c:v>
                </c:pt>
                <c:pt idx="36">
                  <c:v>10.57649</c:v>
                </c:pt>
                <c:pt idx="37">
                  <c:v>11.231730000000001</c:v>
                </c:pt>
                <c:pt idx="38">
                  <c:v>8.54331</c:v>
                </c:pt>
                <c:pt idx="39">
                  <c:v>5.1087999999999996</c:v>
                </c:pt>
                <c:pt idx="40">
                  <c:v>7.6257000000000001</c:v>
                </c:pt>
                <c:pt idx="41">
                  <c:v>7.5160900000000002</c:v>
                </c:pt>
                <c:pt idx="42">
                  <c:v>11.666700000000001</c:v>
                </c:pt>
                <c:pt idx="43">
                  <c:v>16.010760000000001</c:v>
                </c:pt>
                <c:pt idx="44">
                  <c:v>15.134270000000001</c:v>
                </c:pt>
                <c:pt idx="45">
                  <c:v>20.15316</c:v>
                </c:pt>
                <c:pt idx="46">
                  <c:v>23.385899999999999</c:v>
                </c:pt>
                <c:pt idx="47">
                  <c:v>22.397670000000002</c:v>
                </c:pt>
                <c:pt idx="48">
                  <c:v>23.22983</c:v>
                </c:pt>
                <c:pt idx="49">
                  <c:v>31.785900000000002</c:v>
                </c:pt>
                <c:pt idx="50">
                  <c:v>36.71828</c:v>
                </c:pt>
                <c:pt idx="51">
                  <c:v>36.449649999999998</c:v>
                </c:pt>
                <c:pt idx="52">
                  <c:v>33.27028</c:v>
                </c:pt>
                <c:pt idx="53">
                  <c:v>31.127649999999999</c:v>
                </c:pt>
                <c:pt idx="54">
                  <c:v>27.871359999999999</c:v>
                </c:pt>
                <c:pt idx="55">
                  <c:v>27.763249999999999</c:v>
                </c:pt>
                <c:pt idx="56">
                  <c:v>29.27486</c:v>
                </c:pt>
                <c:pt idx="57">
                  <c:v>25.140339999999998</c:v>
                </c:pt>
                <c:pt idx="58">
                  <c:v>23.382010000000001</c:v>
                </c:pt>
                <c:pt idx="59">
                  <c:v>22.512509999999999</c:v>
                </c:pt>
                <c:pt idx="60">
                  <c:v>21.053660000000001</c:v>
                </c:pt>
                <c:pt idx="61">
                  <c:v>18.434850000000001</c:v>
                </c:pt>
                <c:pt idx="62">
                  <c:v>20.252510000000001</c:v>
                </c:pt>
                <c:pt idx="63">
                  <c:v>22.189820000000001</c:v>
                </c:pt>
                <c:pt idx="64">
                  <c:v>23.287109999999998</c:v>
                </c:pt>
                <c:pt idx="65">
                  <c:v>20.612870000000001</c:v>
                </c:pt>
                <c:pt idx="66">
                  <c:v>23.180910000000001</c:v>
                </c:pt>
                <c:pt idx="67">
                  <c:v>28.584679999999999</c:v>
                </c:pt>
                <c:pt idx="68">
                  <c:v>21.174769999999999</c:v>
                </c:pt>
                <c:pt idx="69">
                  <c:v>20.652239999999999</c:v>
                </c:pt>
                <c:pt idx="70">
                  <c:v>21.464849999999998</c:v>
                </c:pt>
                <c:pt idx="71">
                  <c:v>19.952079999999999</c:v>
                </c:pt>
                <c:pt idx="72">
                  <c:v>17.689620000000001</c:v>
                </c:pt>
                <c:pt idx="73">
                  <c:v>17.2881</c:v>
                </c:pt>
                <c:pt idx="74">
                  <c:v>18.31916</c:v>
                </c:pt>
                <c:pt idx="75">
                  <c:v>17.257930000000002</c:v>
                </c:pt>
                <c:pt idx="76">
                  <c:v>20.299420000000001</c:v>
                </c:pt>
                <c:pt idx="77">
                  <c:v>23.895859999999999</c:v>
                </c:pt>
                <c:pt idx="78">
                  <c:v>23.78745</c:v>
                </c:pt>
                <c:pt idx="79">
                  <c:v>16.414349999999999</c:v>
                </c:pt>
                <c:pt idx="80">
                  <c:v>24.256769999999999</c:v>
                </c:pt>
                <c:pt idx="81">
                  <c:v>28.337710000000001</c:v>
                </c:pt>
                <c:pt idx="82">
                  <c:v>25.37125</c:v>
                </c:pt>
                <c:pt idx="83">
                  <c:v>28.029160000000001</c:v>
                </c:pt>
                <c:pt idx="84">
                  <c:v>31.82366</c:v>
                </c:pt>
                <c:pt idx="85">
                  <c:v>34.670360000000002</c:v>
                </c:pt>
                <c:pt idx="86">
                  <c:v>37.354840000000003</c:v>
                </c:pt>
                <c:pt idx="87">
                  <c:v>41.879339999999999</c:v>
                </c:pt>
                <c:pt idx="88">
                  <c:v>39.631810000000002</c:v>
                </c:pt>
                <c:pt idx="89">
                  <c:v>44.04533</c:v>
                </c:pt>
                <c:pt idx="90">
                  <c:v>45.843600000000002</c:v>
                </c:pt>
                <c:pt idx="91">
                  <c:v>46.244540000000001</c:v>
                </c:pt>
                <c:pt idx="92">
                  <c:v>47.493969999999997</c:v>
                </c:pt>
                <c:pt idx="93">
                  <c:v>49.820900000000002</c:v>
                </c:pt>
                <c:pt idx="94">
                  <c:v>51.351509999999998</c:v>
                </c:pt>
                <c:pt idx="95">
                  <c:v>50.775559999999999</c:v>
                </c:pt>
                <c:pt idx="96">
                  <c:v>51.911409999999997</c:v>
                </c:pt>
                <c:pt idx="97">
                  <c:v>53.140940000000001</c:v>
                </c:pt>
                <c:pt idx="98">
                  <c:v>52.558459999999997</c:v>
                </c:pt>
                <c:pt idx="99">
                  <c:v>50.340820000000001</c:v>
                </c:pt>
                <c:pt idx="100">
                  <c:v>50.89273</c:v>
                </c:pt>
                <c:pt idx="101">
                  <c:v>50.110219999999998</c:v>
                </c:pt>
                <c:pt idx="102">
                  <c:v>51.580309999999997</c:v>
                </c:pt>
                <c:pt idx="103">
                  <c:v>49.772469999999998</c:v>
                </c:pt>
                <c:pt idx="104">
                  <c:v>51.125059999999998</c:v>
                </c:pt>
                <c:pt idx="105">
                  <c:v>45.549550000000004</c:v>
                </c:pt>
                <c:pt idx="106">
                  <c:v>41.432699999999997</c:v>
                </c:pt>
                <c:pt idx="107">
                  <c:v>39.07723</c:v>
                </c:pt>
                <c:pt idx="108">
                  <c:v>32.188859999999998</c:v>
                </c:pt>
                <c:pt idx="109">
                  <c:v>27.38025</c:v>
                </c:pt>
                <c:pt idx="110">
                  <c:v>21.551269999999999</c:v>
                </c:pt>
                <c:pt idx="111">
                  <c:v>18.61496</c:v>
                </c:pt>
                <c:pt idx="112">
                  <c:v>17.182790000000001</c:v>
                </c:pt>
                <c:pt idx="113">
                  <c:v>11.96505</c:v>
                </c:pt>
                <c:pt idx="114">
                  <c:v>2.7853699999999999</c:v>
                </c:pt>
                <c:pt idx="115">
                  <c:v>3.07186</c:v>
                </c:pt>
                <c:pt idx="116">
                  <c:v>-3.4450500000000002</c:v>
                </c:pt>
                <c:pt idx="117">
                  <c:v>-8.3997700000000002</c:v>
                </c:pt>
                <c:pt idx="118">
                  <c:v>-7.8691300000000002</c:v>
                </c:pt>
                <c:pt idx="119">
                  <c:v>-12.20523</c:v>
                </c:pt>
                <c:pt idx="120">
                  <c:v>-14.06504</c:v>
                </c:pt>
                <c:pt idx="121">
                  <c:v>-6.9673100000000003</c:v>
                </c:pt>
                <c:pt idx="122">
                  <c:v>-7.4638999999999998</c:v>
                </c:pt>
                <c:pt idx="123">
                  <c:v>-38.73686</c:v>
                </c:pt>
                <c:pt idx="124">
                  <c:v>-48.868819999999999</c:v>
                </c:pt>
                <c:pt idx="125">
                  <c:v>-54.581330000000001</c:v>
                </c:pt>
                <c:pt idx="126">
                  <c:v>-43.776710000000001</c:v>
                </c:pt>
                <c:pt idx="127">
                  <c:v>-31.897259999999999</c:v>
                </c:pt>
                <c:pt idx="128">
                  <c:v>-23.90127</c:v>
                </c:pt>
                <c:pt idx="129">
                  <c:v>-7.7715699999999996</c:v>
                </c:pt>
                <c:pt idx="130">
                  <c:v>3.8000099999999999</c:v>
                </c:pt>
                <c:pt idx="131">
                  <c:v>5.3841599999999996</c:v>
                </c:pt>
                <c:pt idx="132">
                  <c:v>10.179790000000001</c:v>
                </c:pt>
                <c:pt idx="133">
                  <c:v>13.91733</c:v>
                </c:pt>
                <c:pt idx="134">
                  <c:v>25.020820000000001</c:v>
                </c:pt>
                <c:pt idx="135">
                  <c:v>35.77402</c:v>
                </c:pt>
                <c:pt idx="136">
                  <c:v>40.800820000000002</c:v>
                </c:pt>
                <c:pt idx="137">
                  <c:v>42.691789999999997</c:v>
                </c:pt>
                <c:pt idx="138">
                  <c:v>48.256630000000001</c:v>
                </c:pt>
                <c:pt idx="139">
                  <c:v>43.079239999999999</c:v>
                </c:pt>
                <c:pt idx="140">
                  <c:v>41.633000000000003</c:v>
                </c:pt>
                <c:pt idx="141">
                  <c:v>37.781170000000003</c:v>
                </c:pt>
                <c:pt idx="142">
                  <c:v>28.28389</c:v>
                </c:pt>
                <c:pt idx="143">
                  <c:v>31.473970000000001</c:v>
                </c:pt>
                <c:pt idx="144">
                  <c:v>31.082750000000001</c:v>
                </c:pt>
                <c:pt idx="145">
                  <c:v>33.470509999999997</c:v>
                </c:pt>
                <c:pt idx="146">
                  <c:v>28.537279999999999</c:v>
                </c:pt>
                <c:pt idx="147">
                  <c:v>27.629249999999999</c:v>
                </c:pt>
                <c:pt idx="148">
                  <c:v>25.06354</c:v>
                </c:pt>
                <c:pt idx="149">
                  <c:v>28.97702</c:v>
                </c:pt>
                <c:pt idx="150">
                  <c:v>28.03942</c:v>
                </c:pt>
                <c:pt idx="151">
                  <c:v>25.984559999999998</c:v>
                </c:pt>
                <c:pt idx="152">
                  <c:v>22.065100000000001</c:v>
                </c:pt>
                <c:pt idx="153">
                  <c:v>17.603010000000001</c:v>
                </c:pt>
                <c:pt idx="154">
                  <c:v>15.179500000000001</c:v>
                </c:pt>
                <c:pt idx="155">
                  <c:v>19.90605</c:v>
                </c:pt>
                <c:pt idx="156">
                  <c:v>20.442160000000001</c:v>
                </c:pt>
                <c:pt idx="157">
                  <c:v>19.006229999999999</c:v>
                </c:pt>
                <c:pt idx="158">
                  <c:v>14.971909999999999</c:v>
                </c:pt>
                <c:pt idx="159">
                  <c:v>10.608409999999999</c:v>
                </c:pt>
                <c:pt idx="160">
                  <c:v>5.16974</c:v>
                </c:pt>
                <c:pt idx="161">
                  <c:v>4.4440400000000002</c:v>
                </c:pt>
                <c:pt idx="162">
                  <c:v>1.15974</c:v>
                </c:pt>
                <c:pt idx="163">
                  <c:v>-6.1929400000000001</c:v>
                </c:pt>
                <c:pt idx="164">
                  <c:v>-1.67754</c:v>
                </c:pt>
                <c:pt idx="165">
                  <c:v>-3.5841799999999999</c:v>
                </c:pt>
                <c:pt idx="166">
                  <c:v>-6.1507399999999999</c:v>
                </c:pt>
                <c:pt idx="167">
                  <c:v>-12.111649999999999</c:v>
                </c:pt>
                <c:pt idx="168">
                  <c:v>-14.28811</c:v>
                </c:pt>
                <c:pt idx="169">
                  <c:v>-19.383659999999999</c:v>
                </c:pt>
                <c:pt idx="170">
                  <c:v>-17.345179999999999</c:v>
                </c:pt>
                <c:pt idx="171">
                  <c:v>-28.309449999999998</c:v>
                </c:pt>
                <c:pt idx="172">
                  <c:v>-21.79269</c:v>
                </c:pt>
                <c:pt idx="173">
                  <c:v>-20.8491</c:v>
                </c:pt>
                <c:pt idx="174">
                  <c:v>-31.115480000000002</c:v>
                </c:pt>
                <c:pt idx="175">
                  <c:v>-34.332500000000003</c:v>
                </c:pt>
                <c:pt idx="176">
                  <c:v>-37.548340000000003</c:v>
                </c:pt>
                <c:pt idx="177">
                  <c:v>-36.941960000000002</c:v>
                </c:pt>
                <c:pt idx="178">
                  <c:v>-34.81597</c:v>
                </c:pt>
                <c:pt idx="179">
                  <c:v>-38.480910000000002</c:v>
                </c:pt>
                <c:pt idx="180">
                  <c:v>-37.362659999999998</c:v>
                </c:pt>
                <c:pt idx="181">
                  <c:v>-35.901150000000001</c:v>
                </c:pt>
                <c:pt idx="182">
                  <c:v>-33.666020000000003</c:v>
                </c:pt>
                <c:pt idx="183">
                  <c:v>-28.774260000000002</c:v>
                </c:pt>
                <c:pt idx="184">
                  <c:v>-26.58802</c:v>
                </c:pt>
                <c:pt idx="185">
                  <c:v>-25.92606</c:v>
                </c:pt>
                <c:pt idx="186">
                  <c:v>-22.9072</c:v>
                </c:pt>
                <c:pt idx="187">
                  <c:v>-19.262640000000001</c:v>
                </c:pt>
                <c:pt idx="188">
                  <c:v>-18.41892</c:v>
                </c:pt>
                <c:pt idx="189">
                  <c:v>-18.904859999999999</c:v>
                </c:pt>
                <c:pt idx="190">
                  <c:v>-16.387139999999999</c:v>
                </c:pt>
                <c:pt idx="191">
                  <c:v>-17.291519999999998</c:v>
                </c:pt>
                <c:pt idx="192">
                  <c:v>-20.898499999999999</c:v>
                </c:pt>
                <c:pt idx="193">
                  <c:v>-18.3352</c:v>
                </c:pt>
                <c:pt idx="194">
                  <c:v>-26.776979999999998</c:v>
                </c:pt>
                <c:pt idx="195">
                  <c:v>-18.07358</c:v>
                </c:pt>
                <c:pt idx="196">
                  <c:v>-18.198840000000001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6A8-4B30-AFB0-211F6534681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Erwartungen für die nächsten sechs Monate</c:v>
                </c:pt>
              </c:strCache>
            </c:strRef>
          </c:tx>
          <c:spPr>
            <a:ln w="31750">
              <a:solidFill>
                <a:schemeClr val="accent2">
                  <a:lumMod val="75000"/>
                </a:schemeClr>
              </a:solidFill>
              <a:prstDash val="solid"/>
            </a:ln>
            <a:effectLst/>
          </c:spPr>
          <c:marker>
            <c:symbol val="none"/>
          </c:marker>
          <c:cat>
            <c:numRef>
              <c:f>Sheet1!$A$230:$A$433</c:f>
              <c:numCache>
                <c:formatCode>m/d/yyyy</c:formatCode>
                <c:ptCount val="204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  <c:pt idx="46">
                  <c:v>41579</c:v>
                </c:pt>
                <c:pt idx="47">
                  <c:v>41609</c:v>
                </c:pt>
                <c:pt idx="48">
                  <c:v>41640</c:v>
                </c:pt>
                <c:pt idx="49">
                  <c:v>41671</c:v>
                </c:pt>
                <c:pt idx="50">
                  <c:v>41699</c:v>
                </c:pt>
                <c:pt idx="51">
                  <c:v>41730</c:v>
                </c:pt>
                <c:pt idx="52">
                  <c:v>41760</c:v>
                </c:pt>
                <c:pt idx="53">
                  <c:v>41791</c:v>
                </c:pt>
                <c:pt idx="54">
                  <c:v>41821</c:v>
                </c:pt>
                <c:pt idx="55">
                  <c:v>41852</c:v>
                </c:pt>
                <c:pt idx="56">
                  <c:v>41883</c:v>
                </c:pt>
                <c:pt idx="57">
                  <c:v>41913</c:v>
                </c:pt>
                <c:pt idx="58">
                  <c:v>41944</c:v>
                </c:pt>
                <c:pt idx="59">
                  <c:v>41974</c:v>
                </c:pt>
                <c:pt idx="60">
                  <c:v>42005</c:v>
                </c:pt>
                <c:pt idx="61">
                  <c:v>42036</c:v>
                </c:pt>
                <c:pt idx="62">
                  <c:v>42064</c:v>
                </c:pt>
                <c:pt idx="63">
                  <c:v>42095</c:v>
                </c:pt>
                <c:pt idx="64">
                  <c:v>42125</c:v>
                </c:pt>
                <c:pt idx="65">
                  <c:v>42156</c:v>
                </c:pt>
                <c:pt idx="66">
                  <c:v>42186</c:v>
                </c:pt>
                <c:pt idx="67">
                  <c:v>42217</c:v>
                </c:pt>
                <c:pt idx="68">
                  <c:v>42248</c:v>
                </c:pt>
                <c:pt idx="69">
                  <c:v>42278</c:v>
                </c:pt>
                <c:pt idx="70">
                  <c:v>42309</c:v>
                </c:pt>
                <c:pt idx="71">
                  <c:v>42339</c:v>
                </c:pt>
                <c:pt idx="72">
                  <c:v>42370</c:v>
                </c:pt>
                <c:pt idx="73">
                  <c:v>42401</c:v>
                </c:pt>
                <c:pt idx="74">
                  <c:v>42430</c:v>
                </c:pt>
                <c:pt idx="75">
                  <c:v>42461</c:v>
                </c:pt>
                <c:pt idx="76">
                  <c:v>42491</c:v>
                </c:pt>
                <c:pt idx="77">
                  <c:v>42522</c:v>
                </c:pt>
                <c:pt idx="78">
                  <c:v>42552</c:v>
                </c:pt>
                <c:pt idx="79">
                  <c:v>42583</c:v>
                </c:pt>
                <c:pt idx="80">
                  <c:v>42614</c:v>
                </c:pt>
                <c:pt idx="81">
                  <c:v>42644</c:v>
                </c:pt>
                <c:pt idx="82">
                  <c:v>42675</c:v>
                </c:pt>
                <c:pt idx="83">
                  <c:v>42705</c:v>
                </c:pt>
                <c:pt idx="84">
                  <c:v>42736</c:v>
                </c:pt>
                <c:pt idx="85">
                  <c:v>42767</c:v>
                </c:pt>
                <c:pt idx="86">
                  <c:v>42795</c:v>
                </c:pt>
                <c:pt idx="87">
                  <c:v>42826</c:v>
                </c:pt>
                <c:pt idx="88">
                  <c:v>42856</c:v>
                </c:pt>
                <c:pt idx="89">
                  <c:v>42887</c:v>
                </c:pt>
                <c:pt idx="90">
                  <c:v>42917</c:v>
                </c:pt>
                <c:pt idx="91">
                  <c:v>42948</c:v>
                </c:pt>
                <c:pt idx="92">
                  <c:v>42979</c:v>
                </c:pt>
                <c:pt idx="93">
                  <c:v>43009</c:v>
                </c:pt>
                <c:pt idx="94">
                  <c:v>43040</c:v>
                </c:pt>
                <c:pt idx="95">
                  <c:v>43070</c:v>
                </c:pt>
                <c:pt idx="96">
                  <c:v>43101</c:v>
                </c:pt>
                <c:pt idx="97">
                  <c:v>43132</c:v>
                </c:pt>
                <c:pt idx="98">
                  <c:v>43160</c:v>
                </c:pt>
                <c:pt idx="99">
                  <c:v>43191</c:v>
                </c:pt>
                <c:pt idx="100">
                  <c:v>43221</c:v>
                </c:pt>
                <c:pt idx="101">
                  <c:v>43252</c:v>
                </c:pt>
                <c:pt idx="102">
                  <c:v>43282</c:v>
                </c:pt>
                <c:pt idx="103">
                  <c:v>43313</c:v>
                </c:pt>
                <c:pt idx="104">
                  <c:v>43344</c:v>
                </c:pt>
                <c:pt idx="105">
                  <c:v>43374</c:v>
                </c:pt>
                <c:pt idx="106">
                  <c:v>43405</c:v>
                </c:pt>
                <c:pt idx="107">
                  <c:v>43435</c:v>
                </c:pt>
                <c:pt idx="108">
                  <c:v>43466</c:v>
                </c:pt>
                <c:pt idx="109">
                  <c:v>43497</c:v>
                </c:pt>
                <c:pt idx="110">
                  <c:v>43525</c:v>
                </c:pt>
                <c:pt idx="111">
                  <c:v>43556</c:v>
                </c:pt>
                <c:pt idx="112">
                  <c:v>43586</c:v>
                </c:pt>
                <c:pt idx="113">
                  <c:v>43617</c:v>
                </c:pt>
                <c:pt idx="114">
                  <c:v>43647</c:v>
                </c:pt>
                <c:pt idx="115">
                  <c:v>43678</c:v>
                </c:pt>
                <c:pt idx="116">
                  <c:v>43709</c:v>
                </c:pt>
                <c:pt idx="117">
                  <c:v>43739</c:v>
                </c:pt>
                <c:pt idx="118">
                  <c:v>43770</c:v>
                </c:pt>
                <c:pt idx="119">
                  <c:v>43800</c:v>
                </c:pt>
                <c:pt idx="120">
                  <c:v>43831</c:v>
                </c:pt>
                <c:pt idx="121">
                  <c:v>43862</c:v>
                </c:pt>
                <c:pt idx="122">
                  <c:v>43891</c:v>
                </c:pt>
                <c:pt idx="123">
                  <c:v>43922</c:v>
                </c:pt>
                <c:pt idx="124">
                  <c:v>43952</c:v>
                </c:pt>
                <c:pt idx="125">
                  <c:v>43983</c:v>
                </c:pt>
                <c:pt idx="126">
                  <c:v>44013</c:v>
                </c:pt>
                <c:pt idx="127">
                  <c:v>44044</c:v>
                </c:pt>
                <c:pt idx="128">
                  <c:v>44075</c:v>
                </c:pt>
                <c:pt idx="129">
                  <c:v>44105</c:v>
                </c:pt>
                <c:pt idx="130">
                  <c:v>44136</c:v>
                </c:pt>
                <c:pt idx="131">
                  <c:v>44166</c:v>
                </c:pt>
                <c:pt idx="132">
                  <c:v>44197</c:v>
                </c:pt>
                <c:pt idx="133">
                  <c:v>44228</c:v>
                </c:pt>
                <c:pt idx="134">
                  <c:v>44256</c:v>
                </c:pt>
                <c:pt idx="135">
                  <c:v>44287</c:v>
                </c:pt>
                <c:pt idx="136">
                  <c:v>44317</c:v>
                </c:pt>
                <c:pt idx="137">
                  <c:v>44348</c:v>
                </c:pt>
                <c:pt idx="138">
                  <c:v>44378</c:v>
                </c:pt>
                <c:pt idx="139">
                  <c:v>44409</c:v>
                </c:pt>
                <c:pt idx="140">
                  <c:v>44440</c:v>
                </c:pt>
                <c:pt idx="141">
                  <c:v>44470</c:v>
                </c:pt>
                <c:pt idx="142">
                  <c:v>44501</c:v>
                </c:pt>
                <c:pt idx="143">
                  <c:v>44531</c:v>
                </c:pt>
                <c:pt idx="144">
                  <c:v>44562</c:v>
                </c:pt>
                <c:pt idx="145">
                  <c:v>44593</c:v>
                </c:pt>
                <c:pt idx="146">
                  <c:v>44621</c:v>
                </c:pt>
                <c:pt idx="147">
                  <c:v>44652</c:v>
                </c:pt>
                <c:pt idx="148">
                  <c:v>44682</c:v>
                </c:pt>
                <c:pt idx="149">
                  <c:v>44713</c:v>
                </c:pt>
                <c:pt idx="150">
                  <c:v>44743</c:v>
                </c:pt>
                <c:pt idx="151">
                  <c:v>44774</c:v>
                </c:pt>
                <c:pt idx="152">
                  <c:v>44805</c:v>
                </c:pt>
                <c:pt idx="153">
                  <c:v>44835</c:v>
                </c:pt>
                <c:pt idx="154">
                  <c:v>44866</c:v>
                </c:pt>
                <c:pt idx="155">
                  <c:v>44896</c:v>
                </c:pt>
                <c:pt idx="156">
                  <c:v>44927</c:v>
                </c:pt>
                <c:pt idx="157">
                  <c:v>44958</c:v>
                </c:pt>
                <c:pt idx="158">
                  <c:v>44986</c:v>
                </c:pt>
                <c:pt idx="159">
                  <c:v>45017</c:v>
                </c:pt>
                <c:pt idx="160">
                  <c:v>45047</c:v>
                </c:pt>
                <c:pt idx="161">
                  <c:v>45078</c:v>
                </c:pt>
                <c:pt idx="162">
                  <c:v>45108</c:v>
                </c:pt>
                <c:pt idx="163">
                  <c:v>45139</c:v>
                </c:pt>
                <c:pt idx="164">
                  <c:v>45170</c:v>
                </c:pt>
                <c:pt idx="165">
                  <c:v>45200</c:v>
                </c:pt>
                <c:pt idx="166">
                  <c:v>45231</c:v>
                </c:pt>
                <c:pt idx="167">
                  <c:v>45261</c:v>
                </c:pt>
                <c:pt idx="168">
                  <c:v>45292</c:v>
                </c:pt>
                <c:pt idx="169">
                  <c:v>45323</c:v>
                </c:pt>
                <c:pt idx="170">
                  <c:v>45352</c:v>
                </c:pt>
                <c:pt idx="171">
                  <c:v>45383</c:v>
                </c:pt>
                <c:pt idx="172">
                  <c:v>45413</c:v>
                </c:pt>
                <c:pt idx="173">
                  <c:v>45444</c:v>
                </c:pt>
                <c:pt idx="174">
                  <c:v>45474</c:v>
                </c:pt>
                <c:pt idx="175">
                  <c:v>45505</c:v>
                </c:pt>
                <c:pt idx="176">
                  <c:v>45536</c:v>
                </c:pt>
                <c:pt idx="177">
                  <c:v>45566</c:v>
                </c:pt>
                <c:pt idx="178">
                  <c:v>45597</c:v>
                </c:pt>
                <c:pt idx="179">
                  <c:v>45627</c:v>
                </c:pt>
                <c:pt idx="180">
                  <c:v>45658</c:v>
                </c:pt>
                <c:pt idx="181">
                  <c:v>45689</c:v>
                </c:pt>
                <c:pt idx="182">
                  <c:v>45717</c:v>
                </c:pt>
                <c:pt idx="183">
                  <c:v>45748</c:v>
                </c:pt>
                <c:pt idx="184">
                  <c:v>45778</c:v>
                </c:pt>
                <c:pt idx="185">
                  <c:v>45809</c:v>
                </c:pt>
                <c:pt idx="186">
                  <c:v>45839</c:v>
                </c:pt>
                <c:pt idx="187">
                  <c:v>45870</c:v>
                </c:pt>
                <c:pt idx="188">
                  <c:v>45901</c:v>
                </c:pt>
                <c:pt idx="189">
                  <c:v>45931</c:v>
                </c:pt>
                <c:pt idx="190">
                  <c:v>45962</c:v>
                </c:pt>
                <c:pt idx="191">
                  <c:v>45992</c:v>
                </c:pt>
                <c:pt idx="192">
                  <c:v>46023</c:v>
                </c:pt>
                <c:pt idx="193">
                  <c:v>46054</c:v>
                </c:pt>
                <c:pt idx="194">
                  <c:v>46082</c:v>
                </c:pt>
                <c:pt idx="195">
                  <c:v>46113</c:v>
                </c:pt>
                <c:pt idx="196">
                  <c:v>46143</c:v>
                </c:pt>
                <c:pt idx="197">
                  <c:v>46174</c:v>
                </c:pt>
                <c:pt idx="198">
                  <c:v>46204</c:v>
                </c:pt>
                <c:pt idx="199">
                  <c:v>46235</c:v>
                </c:pt>
                <c:pt idx="200">
                  <c:v>46266</c:v>
                </c:pt>
                <c:pt idx="201">
                  <c:v>46296</c:v>
                </c:pt>
                <c:pt idx="202">
                  <c:v>46327</c:v>
                </c:pt>
                <c:pt idx="203">
                  <c:v>46357</c:v>
                </c:pt>
              </c:numCache>
            </c:numRef>
          </c:cat>
          <c:val>
            <c:numRef>
              <c:f>Sheet1!$C$230:$C$433</c:f>
              <c:numCache>
                <c:formatCode>0.0</c:formatCode>
                <c:ptCount val="204"/>
                <c:pt idx="0">
                  <c:v>13.29711</c:v>
                </c:pt>
                <c:pt idx="1">
                  <c:v>14.224349999999999</c:v>
                </c:pt>
                <c:pt idx="2">
                  <c:v>15.92235</c:v>
                </c:pt>
                <c:pt idx="3">
                  <c:v>18.432459999999999</c:v>
                </c:pt>
                <c:pt idx="4">
                  <c:v>21.23901</c:v>
                </c:pt>
                <c:pt idx="5">
                  <c:v>19.446739999999998</c:v>
                </c:pt>
                <c:pt idx="6">
                  <c:v>23.454049999999999</c:v>
                </c:pt>
                <c:pt idx="7">
                  <c:v>24.986540000000002</c:v>
                </c:pt>
                <c:pt idx="8">
                  <c:v>23.344940000000001</c:v>
                </c:pt>
                <c:pt idx="9">
                  <c:v>26.176189999999998</c:v>
                </c:pt>
                <c:pt idx="10">
                  <c:v>26.748329999999999</c:v>
                </c:pt>
                <c:pt idx="11">
                  <c:v>28.917560000000002</c:v>
                </c:pt>
                <c:pt idx="12">
                  <c:v>25.67313</c:v>
                </c:pt>
                <c:pt idx="13">
                  <c:v>24.5258</c:v>
                </c:pt>
                <c:pt idx="14">
                  <c:v>19.761869999999998</c:v>
                </c:pt>
                <c:pt idx="15">
                  <c:v>11.96368</c:v>
                </c:pt>
                <c:pt idx="16">
                  <c:v>9.4435699999999994</c:v>
                </c:pt>
                <c:pt idx="17">
                  <c:v>12.2704</c:v>
                </c:pt>
                <c:pt idx="18">
                  <c:v>5.8153600000000001</c:v>
                </c:pt>
                <c:pt idx="19">
                  <c:v>-0.19986999999999999</c:v>
                </c:pt>
                <c:pt idx="20">
                  <c:v>9.6500000000000002E-2</c:v>
                </c:pt>
                <c:pt idx="21">
                  <c:v>-2.9868800000000002</c:v>
                </c:pt>
                <c:pt idx="22">
                  <c:v>-2.39364</c:v>
                </c:pt>
                <c:pt idx="23">
                  <c:v>-8.8872999999999998</c:v>
                </c:pt>
                <c:pt idx="24">
                  <c:v>-4.9546700000000001</c:v>
                </c:pt>
                <c:pt idx="25">
                  <c:v>-7.4538900000000003</c:v>
                </c:pt>
                <c:pt idx="26">
                  <c:v>-7.3764399999999997</c:v>
                </c:pt>
                <c:pt idx="27">
                  <c:v>-8.2252500000000008</c:v>
                </c:pt>
                <c:pt idx="28">
                  <c:v>-12.881819999999999</c:v>
                </c:pt>
                <c:pt idx="29">
                  <c:v>-14.56194</c:v>
                </c:pt>
                <c:pt idx="30">
                  <c:v>-20.984590000000001</c:v>
                </c:pt>
                <c:pt idx="31">
                  <c:v>-24.39461</c:v>
                </c:pt>
                <c:pt idx="32">
                  <c:v>-22.013490000000001</c:v>
                </c:pt>
                <c:pt idx="33">
                  <c:v>-17.372420000000002</c:v>
                </c:pt>
                <c:pt idx="34">
                  <c:v>-18.049019999999999</c:v>
                </c:pt>
                <c:pt idx="35">
                  <c:v>-12.84731</c:v>
                </c:pt>
                <c:pt idx="36">
                  <c:v>-6.0579000000000001</c:v>
                </c:pt>
                <c:pt idx="37">
                  <c:v>-0.75790000000000002</c:v>
                </c:pt>
                <c:pt idx="38">
                  <c:v>-0.54139999999999999</c:v>
                </c:pt>
                <c:pt idx="39">
                  <c:v>-0.35870999999999997</c:v>
                </c:pt>
                <c:pt idx="40">
                  <c:v>-6.3963700000000001</c:v>
                </c:pt>
                <c:pt idx="41">
                  <c:v>1.86412</c:v>
                </c:pt>
                <c:pt idx="42">
                  <c:v>4.6665999999999999</c:v>
                </c:pt>
                <c:pt idx="43">
                  <c:v>10.80702</c:v>
                </c:pt>
                <c:pt idx="44">
                  <c:v>15.362439999999999</c:v>
                </c:pt>
                <c:pt idx="45">
                  <c:v>16.656890000000001</c:v>
                </c:pt>
                <c:pt idx="46">
                  <c:v>18.361750000000001</c:v>
                </c:pt>
                <c:pt idx="47">
                  <c:v>17.802859999999999</c:v>
                </c:pt>
                <c:pt idx="48">
                  <c:v>16.159009999999999</c:v>
                </c:pt>
                <c:pt idx="49">
                  <c:v>17.863659999999999</c:v>
                </c:pt>
                <c:pt idx="50">
                  <c:v>13.087960000000001</c:v>
                </c:pt>
                <c:pt idx="51">
                  <c:v>12.34995</c:v>
                </c:pt>
                <c:pt idx="52">
                  <c:v>12.37055</c:v>
                </c:pt>
                <c:pt idx="53">
                  <c:v>9.0761400000000005</c:v>
                </c:pt>
                <c:pt idx="54">
                  <c:v>7.8822700000000001</c:v>
                </c:pt>
                <c:pt idx="55">
                  <c:v>4.9397099999999998</c:v>
                </c:pt>
                <c:pt idx="56">
                  <c:v>-0.59019999999999995</c:v>
                </c:pt>
                <c:pt idx="57">
                  <c:v>-5.1682199999999998</c:v>
                </c:pt>
                <c:pt idx="58">
                  <c:v>-3.7823000000000002</c:v>
                </c:pt>
                <c:pt idx="59">
                  <c:v>-2.73176</c:v>
                </c:pt>
                <c:pt idx="60">
                  <c:v>-2.0515400000000001</c:v>
                </c:pt>
                <c:pt idx="61">
                  <c:v>3.43059</c:v>
                </c:pt>
                <c:pt idx="62">
                  <c:v>5.6055999999999999</c:v>
                </c:pt>
                <c:pt idx="63">
                  <c:v>6.8380099999999997</c:v>
                </c:pt>
                <c:pt idx="64">
                  <c:v>5.3258000000000001</c:v>
                </c:pt>
                <c:pt idx="65">
                  <c:v>5.0793699999999999</c:v>
                </c:pt>
                <c:pt idx="66">
                  <c:v>7.8220499999999999</c:v>
                </c:pt>
                <c:pt idx="67">
                  <c:v>4.6505099999999997</c:v>
                </c:pt>
                <c:pt idx="68">
                  <c:v>1.80403</c:v>
                </c:pt>
                <c:pt idx="69">
                  <c:v>-1.77623</c:v>
                </c:pt>
                <c:pt idx="70">
                  <c:v>1.94773</c:v>
                </c:pt>
                <c:pt idx="71">
                  <c:v>0.62029999999999996</c:v>
                </c:pt>
                <c:pt idx="72">
                  <c:v>-8.9711300000000005</c:v>
                </c:pt>
                <c:pt idx="73">
                  <c:v>-10.21255</c:v>
                </c:pt>
                <c:pt idx="74">
                  <c:v>-4.6522699999999997</c:v>
                </c:pt>
                <c:pt idx="75">
                  <c:v>-1.22662</c:v>
                </c:pt>
                <c:pt idx="76">
                  <c:v>1.62426</c:v>
                </c:pt>
                <c:pt idx="77">
                  <c:v>0.53086</c:v>
                </c:pt>
                <c:pt idx="78">
                  <c:v>2.8283200000000002</c:v>
                </c:pt>
                <c:pt idx="79">
                  <c:v>4.5408299999999997</c:v>
                </c:pt>
                <c:pt idx="80">
                  <c:v>3.5833699999999999</c:v>
                </c:pt>
                <c:pt idx="81">
                  <c:v>8.3456399999999995</c:v>
                </c:pt>
                <c:pt idx="82">
                  <c:v>4.2405600000000003</c:v>
                </c:pt>
                <c:pt idx="83">
                  <c:v>6.9342300000000003</c:v>
                </c:pt>
                <c:pt idx="84">
                  <c:v>11.355549999999999</c:v>
                </c:pt>
                <c:pt idx="85">
                  <c:v>8.2100500000000007</c:v>
                </c:pt>
                <c:pt idx="86">
                  <c:v>9.7518399999999996</c:v>
                </c:pt>
                <c:pt idx="87">
                  <c:v>9.9952699999999997</c:v>
                </c:pt>
                <c:pt idx="88">
                  <c:v>12.161519999999999</c:v>
                </c:pt>
                <c:pt idx="89">
                  <c:v>14.38095</c:v>
                </c:pt>
                <c:pt idx="90">
                  <c:v>13.78031</c:v>
                </c:pt>
                <c:pt idx="91">
                  <c:v>10.76061</c:v>
                </c:pt>
                <c:pt idx="92">
                  <c:v>16.41835</c:v>
                </c:pt>
                <c:pt idx="93">
                  <c:v>15.122780000000001</c:v>
                </c:pt>
                <c:pt idx="94">
                  <c:v>15.56568</c:v>
                </c:pt>
                <c:pt idx="95">
                  <c:v>13.711930000000001</c:v>
                </c:pt>
                <c:pt idx="96">
                  <c:v>15.029249999999999</c:v>
                </c:pt>
                <c:pt idx="97">
                  <c:v>12.62307</c:v>
                </c:pt>
                <c:pt idx="98">
                  <c:v>12.40279</c:v>
                </c:pt>
                <c:pt idx="99">
                  <c:v>6.65862</c:v>
                </c:pt>
                <c:pt idx="100">
                  <c:v>3.5937000000000001</c:v>
                </c:pt>
                <c:pt idx="101">
                  <c:v>1.5843100000000001</c:v>
                </c:pt>
                <c:pt idx="102">
                  <c:v>1.77342</c:v>
                </c:pt>
                <c:pt idx="103">
                  <c:v>3.18398</c:v>
                </c:pt>
                <c:pt idx="104">
                  <c:v>2.8676200000000001</c:v>
                </c:pt>
                <c:pt idx="105">
                  <c:v>0.49686999999999998</c:v>
                </c:pt>
                <c:pt idx="106">
                  <c:v>0.51336000000000004</c:v>
                </c:pt>
                <c:pt idx="107">
                  <c:v>-5.3197999999999999</c:v>
                </c:pt>
                <c:pt idx="108">
                  <c:v>-9.093</c:v>
                </c:pt>
                <c:pt idx="109">
                  <c:v>-17.85604</c:v>
                </c:pt>
                <c:pt idx="110">
                  <c:v>-12.595980000000001</c:v>
                </c:pt>
                <c:pt idx="111">
                  <c:v>-11.60392</c:v>
                </c:pt>
                <c:pt idx="112">
                  <c:v>-13.403499999999999</c:v>
                </c:pt>
                <c:pt idx="113">
                  <c:v>-20.23753</c:v>
                </c:pt>
                <c:pt idx="114">
                  <c:v>-24.38222</c:v>
                </c:pt>
                <c:pt idx="115">
                  <c:v>-25.745349999999998</c:v>
                </c:pt>
                <c:pt idx="116">
                  <c:v>-23.301590000000001</c:v>
                </c:pt>
                <c:pt idx="117">
                  <c:v>-24.954750000000001</c:v>
                </c:pt>
                <c:pt idx="118">
                  <c:v>-21.486059999999998</c:v>
                </c:pt>
                <c:pt idx="119">
                  <c:v>-20.54195</c:v>
                </c:pt>
                <c:pt idx="120">
                  <c:v>-7.9953099999999999</c:v>
                </c:pt>
                <c:pt idx="121">
                  <c:v>-12.97128</c:v>
                </c:pt>
                <c:pt idx="122">
                  <c:v>-36.346049999999998</c:v>
                </c:pt>
                <c:pt idx="123">
                  <c:v>-49.24747</c:v>
                </c:pt>
                <c:pt idx="124">
                  <c:v>-34.458300000000001</c:v>
                </c:pt>
                <c:pt idx="125">
                  <c:v>-6.5318800000000001</c:v>
                </c:pt>
                <c:pt idx="126">
                  <c:v>7.9989100000000004</c:v>
                </c:pt>
                <c:pt idx="127">
                  <c:v>12.41427</c:v>
                </c:pt>
                <c:pt idx="128">
                  <c:v>14.98742</c:v>
                </c:pt>
                <c:pt idx="129">
                  <c:v>15.653280000000001</c:v>
                </c:pt>
                <c:pt idx="130">
                  <c:v>8.1652799999999992</c:v>
                </c:pt>
                <c:pt idx="131">
                  <c:v>11.85981</c:v>
                </c:pt>
                <c:pt idx="132">
                  <c:v>10.601739999999999</c:v>
                </c:pt>
                <c:pt idx="133">
                  <c:v>14.41987</c:v>
                </c:pt>
                <c:pt idx="134">
                  <c:v>21.51004</c:v>
                </c:pt>
                <c:pt idx="135">
                  <c:v>21.58717</c:v>
                </c:pt>
                <c:pt idx="136">
                  <c:v>15.66887</c:v>
                </c:pt>
                <c:pt idx="137">
                  <c:v>14.91897</c:v>
                </c:pt>
                <c:pt idx="138">
                  <c:v>15.200340000000001</c:v>
                </c:pt>
                <c:pt idx="139">
                  <c:v>10.891909999999999</c:v>
                </c:pt>
                <c:pt idx="140">
                  <c:v>8.1327599999999993</c:v>
                </c:pt>
                <c:pt idx="141">
                  <c:v>6.3667800000000003</c:v>
                </c:pt>
                <c:pt idx="142">
                  <c:v>0.35181000000000001</c:v>
                </c:pt>
                <c:pt idx="143">
                  <c:v>0.54954999999999998</c:v>
                </c:pt>
                <c:pt idx="144">
                  <c:v>6.9692600000000002</c:v>
                </c:pt>
                <c:pt idx="145">
                  <c:v>5.7727300000000001</c:v>
                </c:pt>
                <c:pt idx="146">
                  <c:v>-46.819490000000002</c:v>
                </c:pt>
                <c:pt idx="147">
                  <c:v>-36.187480000000001</c:v>
                </c:pt>
                <c:pt idx="148">
                  <c:v>-33.17615</c:v>
                </c:pt>
                <c:pt idx="149">
                  <c:v>-30.066569999999999</c:v>
                </c:pt>
                <c:pt idx="150">
                  <c:v>-39.663919999999997</c:v>
                </c:pt>
                <c:pt idx="151">
                  <c:v>-36.407769999999999</c:v>
                </c:pt>
                <c:pt idx="152">
                  <c:v>-41.580959999999997</c:v>
                </c:pt>
                <c:pt idx="153">
                  <c:v>-47.844909999999999</c:v>
                </c:pt>
                <c:pt idx="154">
                  <c:v>-33.322229999999998</c:v>
                </c:pt>
                <c:pt idx="155">
                  <c:v>-23.463229999999999</c:v>
                </c:pt>
                <c:pt idx="156">
                  <c:v>-19.30978</c:v>
                </c:pt>
                <c:pt idx="157">
                  <c:v>-12.01679</c:v>
                </c:pt>
                <c:pt idx="158">
                  <c:v>-10.537050000000001</c:v>
                </c:pt>
                <c:pt idx="159">
                  <c:v>-11.28054</c:v>
                </c:pt>
                <c:pt idx="160">
                  <c:v>-19.147929999999999</c:v>
                </c:pt>
                <c:pt idx="161">
                  <c:v>-36.662909999999997</c:v>
                </c:pt>
                <c:pt idx="162">
                  <c:v>-31.793009999999999</c:v>
                </c:pt>
                <c:pt idx="163">
                  <c:v>-31.015070000000001</c:v>
                </c:pt>
                <c:pt idx="164">
                  <c:v>-28.735469999999999</c:v>
                </c:pt>
                <c:pt idx="165">
                  <c:v>-27.10549</c:v>
                </c:pt>
                <c:pt idx="166">
                  <c:v>-21.146190000000001</c:v>
                </c:pt>
                <c:pt idx="167">
                  <c:v>-30.447849999999999</c:v>
                </c:pt>
                <c:pt idx="168">
                  <c:v>-26.492989999999999</c:v>
                </c:pt>
                <c:pt idx="169">
                  <c:v>-31.704820000000002</c:v>
                </c:pt>
                <c:pt idx="170">
                  <c:v>-25.988250000000001</c:v>
                </c:pt>
                <c:pt idx="171">
                  <c:v>-17.578230000000001</c:v>
                </c:pt>
                <c:pt idx="172">
                  <c:v>-21.06936</c:v>
                </c:pt>
                <c:pt idx="173">
                  <c:v>-21.279309999999999</c:v>
                </c:pt>
                <c:pt idx="174">
                  <c:v>-20.757020000000001</c:v>
                </c:pt>
                <c:pt idx="175">
                  <c:v>-24.552499999999998</c:v>
                </c:pt>
                <c:pt idx="176">
                  <c:v>-26.70675</c:v>
                </c:pt>
                <c:pt idx="177">
                  <c:v>-23.672560000000001</c:v>
                </c:pt>
                <c:pt idx="178">
                  <c:v>-31.810269999999999</c:v>
                </c:pt>
                <c:pt idx="179">
                  <c:v>-31.08079</c:v>
                </c:pt>
                <c:pt idx="180">
                  <c:v>-27.81833</c:v>
                </c:pt>
                <c:pt idx="181">
                  <c:v>-24.139289999999999</c:v>
                </c:pt>
                <c:pt idx="182">
                  <c:v>-20.019749999999998</c:v>
                </c:pt>
                <c:pt idx="183">
                  <c:v>-24.59215</c:v>
                </c:pt>
                <c:pt idx="184">
                  <c:v>-12.19042</c:v>
                </c:pt>
                <c:pt idx="185">
                  <c:v>-12.50615</c:v>
                </c:pt>
                <c:pt idx="186">
                  <c:v>-2.7828599999999999</c:v>
                </c:pt>
                <c:pt idx="187">
                  <c:v>-5.9999799999999999</c:v>
                </c:pt>
                <c:pt idx="188">
                  <c:v>-1.46539</c:v>
                </c:pt>
                <c:pt idx="189">
                  <c:v>-2.75041</c:v>
                </c:pt>
                <c:pt idx="190">
                  <c:v>-0.12592999999999999</c:v>
                </c:pt>
                <c:pt idx="191">
                  <c:v>-3.12907</c:v>
                </c:pt>
                <c:pt idx="192">
                  <c:v>-6.7895700000000003</c:v>
                </c:pt>
                <c:pt idx="193">
                  <c:v>-10.070080000000001</c:v>
                </c:pt>
                <c:pt idx="194">
                  <c:v>-22.125080000000001</c:v>
                </c:pt>
                <c:pt idx="195">
                  <c:v>-26.88618</c:v>
                </c:pt>
                <c:pt idx="196">
                  <c:v>-30.766670000000001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6A8-4B30-AFB0-211F653468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5310976"/>
        <c:axId val="205452800"/>
      </c:lineChart>
      <c:dateAx>
        <c:axId val="20531097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1430">
            <a:solidFill>
              <a:schemeClr val="bg2">
                <a:lumMod val="75000"/>
              </a:scheme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205452800"/>
        <c:crosses val="autoZero"/>
        <c:auto val="1"/>
        <c:lblOffset val="100"/>
        <c:baseTimeUnit val="months"/>
        <c:majorUnit val="1"/>
        <c:majorTimeUnit val="years"/>
        <c:minorUnit val="12"/>
      </c:dateAx>
      <c:valAx>
        <c:axId val="205452800"/>
        <c:scaling>
          <c:orientation val="minMax"/>
        </c:scaling>
        <c:delete val="0"/>
        <c:axPos val="l"/>
        <c:majorGridlines>
          <c:spPr>
            <a:ln w="6350"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DE" sz="1000" b="0" dirty="0">
                    <a:latin typeface="+mn-lt"/>
                  </a:rPr>
                  <a:t>Saldo</a:t>
                </a:r>
                <a:r>
                  <a:rPr lang="de-DE" sz="1000" b="0" baseline="0" dirty="0">
                    <a:latin typeface="+mn-lt"/>
                  </a:rPr>
                  <a:t> der positiven und negativen Meldungen</a:t>
                </a:r>
                <a:endParaRPr lang="de-DE" sz="1000" b="0" dirty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1.8250417357531277E-2"/>
              <c:y val="6.0535081990192779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3143">
            <a:solidFill>
              <a:schemeClr val="bg2">
                <a:lumMod val="75000"/>
              </a:scheme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205310976"/>
        <c:crosses val="autoZero"/>
        <c:crossBetween val="midCat"/>
        <c:majorUnit val="10"/>
        <c:minorUnit val="10"/>
      </c:valAx>
      <c:spPr>
        <a:noFill/>
        <a:ln w="25144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</c:legendEntry>
      <c:legendEntry>
        <c:idx val="1"/>
        <c:txPr>
          <a:bodyPr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</c:legendEntry>
      <c:layout>
        <c:manualLayout>
          <c:xMode val="edge"/>
          <c:yMode val="edge"/>
          <c:x val="0.27773112215653373"/>
          <c:y val="0.91901788684242725"/>
          <c:w val="0.53781624724314558"/>
          <c:h val="6.1243026884101368E-2"/>
        </c:manualLayout>
      </c:layout>
      <c:overlay val="0"/>
      <c:spPr>
        <a:noFill/>
        <a:ln w="12572">
          <a:noFill/>
          <a:prstDash val="solid"/>
        </a:ln>
        <a:effectLst/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3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F04DA-029B-4821-9DF5-8DA23FE762D5}" type="datetimeFigureOut">
              <a:rPr lang="de-DE" smtClean="0"/>
              <a:t>28.05.2026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40A7D-51B9-4258-97E5-EDA9ACFFE0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5237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40A7D-51B9-4258-97E5-EDA9ACFFE05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8299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4997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9389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484586"/>
            <a:ext cx="1943100" cy="437316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484586"/>
            <a:ext cx="5676900" cy="437316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460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1047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3399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1085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9594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2441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34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8368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>
              <a:sym typeface="Symbol" pitchFamily="18" charset="2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4542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7"/>
          <p:cNvSpPr>
            <a:spLocks noChangeArrowheads="1"/>
          </p:cNvSpPr>
          <p:nvPr userDrawn="1"/>
        </p:nvSpPr>
        <p:spPr bwMode="auto">
          <a:xfrm>
            <a:off x="3177" y="4898231"/>
            <a:ext cx="7561261" cy="134541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7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Symbol" pitchFamily="18" charset="2"/>
              </a:rPr>
              <a:t>Mastertextformat bearbeiten</a:t>
            </a:r>
          </a:p>
          <a:p>
            <a:pPr lvl="1"/>
            <a:r>
              <a:rPr lang="de-DE">
                <a:sym typeface="Symbol" pitchFamily="18" charset="2"/>
              </a:rPr>
              <a:t>Zweite Ebene</a:t>
            </a:r>
          </a:p>
          <a:p>
            <a:pPr lvl="2"/>
            <a:r>
              <a:rPr lang="de-DE">
                <a:sym typeface="Symbol" pitchFamily="18" charset="2"/>
              </a:rPr>
              <a:t>Dritte Ebene</a:t>
            </a:r>
          </a:p>
          <a:p>
            <a:pPr lvl="3"/>
            <a:r>
              <a:rPr lang="de-DE">
                <a:sym typeface="Symbol" pitchFamily="18" charset="2"/>
              </a:rPr>
              <a:t>Vierte Ebene</a:t>
            </a:r>
          </a:p>
          <a:p>
            <a:pPr lvl="4"/>
            <a:r>
              <a:rPr lang="de-DE">
                <a:sym typeface="Symbol" pitchFamily="18" charset="2"/>
              </a:rPr>
              <a:t>Fünfte Ebene</a:t>
            </a:r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84585"/>
            <a:ext cx="77724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30" name="Rectangle 80"/>
          <p:cNvSpPr>
            <a:spLocks noChangeArrowheads="1"/>
          </p:cNvSpPr>
          <p:nvPr userDrawn="1"/>
        </p:nvSpPr>
        <p:spPr bwMode="auto">
          <a:xfrm>
            <a:off x="3177" y="135733"/>
            <a:ext cx="7017095" cy="322659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09" name="Text Box 85"/>
          <p:cNvSpPr txBox="1">
            <a:spLocks noChangeArrowheads="1"/>
          </p:cNvSpPr>
          <p:nvPr userDrawn="1"/>
        </p:nvSpPr>
        <p:spPr bwMode="auto">
          <a:xfrm>
            <a:off x="676275" y="209552"/>
            <a:ext cx="389572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373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3563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3754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944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4021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8593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53165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5773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1000" dirty="0">
                <a:solidFill>
                  <a:srgbClr val="000000"/>
                </a:solidFill>
                <a:latin typeface="Arial" pitchFamily="34" charset="0"/>
              </a:rPr>
              <a:t> ArGeZ Arbeitsgemeinschaft Zulieferindustrie</a:t>
            </a:r>
          </a:p>
        </p:txBody>
      </p:sp>
      <p:sp>
        <p:nvSpPr>
          <p:cNvPr id="1032" name="Rectangle 94"/>
          <p:cNvSpPr>
            <a:spLocks noChangeArrowheads="1"/>
          </p:cNvSpPr>
          <p:nvPr userDrawn="1"/>
        </p:nvSpPr>
        <p:spPr bwMode="auto">
          <a:xfrm>
            <a:off x="8316416" y="134542"/>
            <a:ext cx="827583" cy="323850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3" name="Rectangle 96"/>
          <p:cNvSpPr>
            <a:spLocks noChangeArrowheads="1"/>
          </p:cNvSpPr>
          <p:nvPr userDrawn="1"/>
        </p:nvSpPr>
        <p:spPr bwMode="auto">
          <a:xfrm>
            <a:off x="7564438" y="4898231"/>
            <a:ext cx="1579562" cy="134541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36" name="Text Box 112"/>
          <p:cNvSpPr txBox="1">
            <a:spLocks noChangeArrowheads="1"/>
          </p:cNvSpPr>
          <p:nvPr userDrawn="1"/>
        </p:nvSpPr>
        <p:spPr bwMode="auto">
          <a:xfrm>
            <a:off x="8172400" y="4857779"/>
            <a:ext cx="88004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373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3563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3754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944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4021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8593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53165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5773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800" b="1" dirty="0">
                <a:solidFill>
                  <a:srgbClr val="000000"/>
                </a:solidFill>
                <a:latin typeface="Arial" pitchFamily="34" charset="0"/>
              </a:rPr>
              <a:t>www.argez.de</a:t>
            </a:r>
          </a:p>
        </p:txBody>
      </p:sp>
      <p:pic>
        <p:nvPicPr>
          <p:cNvPr id="1037" name="Picture 118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24138" y="83836"/>
            <a:ext cx="1292278" cy="42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49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  <a:sym typeface="Symbol" pitchFamily="18" charset="2"/>
        </a:defRPr>
      </a:lvl1pPr>
      <a:lvl2pPr marL="742950" indent="-28575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3pPr>
      <a:lvl4pPr marL="16002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072476"/>
              </p:ext>
            </p:extLst>
          </p:nvPr>
        </p:nvGraphicFramePr>
        <p:xfrm>
          <a:off x="280193" y="1108672"/>
          <a:ext cx="8454382" cy="3538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0"/>
            <a:ext cx="8382000" cy="857250"/>
          </a:xfrm>
        </p:spPr>
        <p:txBody>
          <a:bodyPr/>
          <a:lstStyle/>
          <a:p>
            <a:pPr eaLnBrk="1" hangingPunct="1"/>
            <a:br>
              <a:rPr lang="de-DE" sz="900" i="1" dirty="0"/>
            </a:br>
            <a:endParaRPr lang="de-DE" dirty="0"/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685800" y="484585"/>
            <a:ext cx="84582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b="1" dirty="0">
                <a:solidFill>
                  <a:srgbClr val="475D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Geschäftsklima Zulieferindustrie Deutschland Mai 2026</a:t>
            </a:r>
          </a:p>
        </p:txBody>
      </p:sp>
      <p:sp>
        <p:nvSpPr>
          <p:cNvPr id="2053" name="Text Box 117"/>
          <p:cNvSpPr txBox="1">
            <a:spLocks noChangeArrowheads="1"/>
          </p:cNvSpPr>
          <p:nvPr/>
        </p:nvSpPr>
        <p:spPr bwMode="auto">
          <a:xfrm>
            <a:off x="-3674" y="4713776"/>
            <a:ext cx="82092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800" dirty="0">
                <a:solidFill>
                  <a:srgbClr val="000000"/>
                </a:solidFill>
                <a:latin typeface="Arial" charset="0"/>
                <a:cs typeface="Arial" charset="0"/>
              </a:rPr>
              <a:t>Quelle: Ifo München, ArGeZ Arbeitsgemeinschaft Zulieferindustrie, Saisonbereinigt, Saldo aus positiven und negativen Bewertungen</a:t>
            </a:r>
          </a:p>
        </p:txBody>
      </p:sp>
    </p:spTree>
    <p:extLst>
      <p:ext uri="{BB962C8B-B14F-4D97-AF65-F5344CB8AC3E}">
        <p14:creationId xmlns:p14="http://schemas.microsoft.com/office/powerpoint/2010/main" val="35689803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a6ea71-11f8-4f17-b5ff-def0170782df" xsi:nil="true"/>
    <lcf76f155ced4ddcb4097134ff3c332f xmlns="c7b79d34-dc05-4845-89f6-08bee8c4f46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F5C94133EAA7043979C87DE4E9928EF" ma:contentTypeVersion="16" ma:contentTypeDescription="Ein neues Dokument erstellen." ma:contentTypeScope="" ma:versionID="e346923236a7264e8b8be8d0f77dcd08">
  <xsd:schema xmlns:xsd="http://www.w3.org/2001/XMLSchema" xmlns:xs="http://www.w3.org/2001/XMLSchema" xmlns:p="http://schemas.microsoft.com/office/2006/metadata/properties" xmlns:ns2="c7b79d34-dc05-4845-89f6-08bee8c4f465" xmlns:ns3="54a6ea71-11f8-4f17-b5ff-def0170782df" targetNamespace="http://schemas.microsoft.com/office/2006/metadata/properties" ma:root="true" ma:fieldsID="a4de7418d7e9a3febf5cdef6cfa89db1" ns2:_="" ns3:_="">
    <xsd:import namespace="c7b79d34-dc05-4845-89f6-08bee8c4f465"/>
    <xsd:import namespace="54a6ea71-11f8-4f17-b5ff-def0170782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79d34-dc05-4845-89f6-08bee8c4f4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3ade7e00-60fb-4782-9167-2ccdc3c644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6ea71-11f8-4f17-b5ff-def0170782d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d6723e1-0fed-467d-84c5-e683e433aa71}" ma:internalName="TaxCatchAll" ma:showField="CatchAllData" ma:web="54a6ea71-11f8-4f17-b5ff-def0170782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FC4B56-8229-4E85-A3C6-DC49352877F6}">
  <ds:schemaRefs>
    <ds:schemaRef ds:uri="http://schemas.microsoft.com/office/2006/metadata/properties"/>
    <ds:schemaRef ds:uri="http://schemas.microsoft.com/office/infopath/2007/PartnerControls"/>
    <ds:schemaRef ds:uri="54a6ea71-11f8-4f17-b5ff-def0170782df"/>
    <ds:schemaRef ds:uri="c7b79d34-dc05-4845-89f6-08bee8c4f465"/>
  </ds:schemaRefs>
</ds:datastoreItem>
</file>

<file path=customXml/itemProps2.xml><?xml version="1.0" encoding="utf-8"?>
<ds:datastoreItem xmlns:ds="http://schemas.openxmlformats.org/officeDocument/2006/customXml" ds:itemID="{EB3DAEB6-6B90-4190-98CE-A8187D339E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F8152F-BC6F-49DA-B583-D2872A8901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b79d34-dc05-4845-89f6-08bee8c4f465"/>
    <ds:schemaRef ds:uri="54a6ea71-11f8-4f17-b5ff-def0170782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Bildschirmpräsentation (16:9)</PresentationFormat>
  <Paragraphs>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Standarddesign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Sophie Steffen</dc:creator>
  <cp:lastModifiedBy>Funk, Sara</cp:lastModifiedBy>
  <cp:revision>219</cp:revision>
  <dcterms:created xsi:type="dcterms:W3CDTF">2019-02-20T12:14:37Z</dcterms:created>
  <dcterms:modified xsi:type="dcterms:W3CDTF">2026-05-28T07:24:31Z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0x0101001F5C94133EAA7043979C87DE4E9928EF</vt:lpwstr>
  </property>
  <property fmtid="{D5CDD505-2E9C-101B-9397-08002B2CF9AE}" pid="3" name="MediaServiceImageTags">
    <vt:lpwstr/>
  </property>
</Properties>
</file>