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99"/>
    <a:srgbClr val="C00000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9CD76-CDFB-4712-99CE-924E44495355}" v="3" dt="2026-05-28T07:24:31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96" autoAdjust="0"/>
  </p:normalViewPr>
  <p:slideViewPr>
    <p:cSldViewPr>
      <p:cViewPr>
        <p:scale>
          <a:sx n="150" d="100"/>
          <a:sy n="150" d="100"/>
        </p:scale>
        <p:origin x="-864" y="-63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nk, Sara" userId="4b76cca4-b646-4726-99bd-7f72ec8e252e" providerId="ADAL" clId="{A7D1BE52-FA85-4BDB-9C05-F47A945CCE9B}"/>
    <pc:docChg chg="modSld">
      <pc:chgData name="Funk, Sara" userId="4b76cca4-b646-4726-99bd-7f72ec8e252e" providerId="ADAL" clId="{A7D1BE52-FA85-4BDB-9C05-F47A945CCE9B}" dt="2026-05-28T07:24:26.900" v="41" actId="27918"/>
      <pc:docMkLst>
        <pc:docMk/>
      </pc:docMkLst>
      <pc:sldChg chg="modSp mod">
        <pc:chgData name="Funk, Sara" userId="4b76cca4-b646-4726-99bd-7f72ec8e252e" providerId="ADAL" clId="{A7D1BE52-FA85-4BDB-9C05-F47A945CCE9B}" dt="2026-05-28T07:24:26.900" v="41" actId="27918"/>
        <pc:sldMkLst>
          <pc:docMk/>
          <pc:sldMk cId="356898035" sldId="257"/>
        </pc:sldMkLst>
        <pc:spChg chg="mod">
          <ac:chgData name="Funk, Sara" userId="4b76cca4-b646-4726-99bd-7f72ec8e252e" providerId="ADAL" clId="{A7D1BE52-FA85-4BDB-9C05-F47A945CCE9B}" dt="2026-05-28T07:23:56.669" v="35" actId="20577"/>
          <ac:spMkLst>
            <pc:docMk/>
            <pc:sldMk cId="356898035" sldId="257"/>
            <ac:spMk id="2052" creationId="{00000000-0000-0000-0000-000000000000}"/>
          </ac:spMkLst>
        </pc:spChg>
        <pc:graphicFrameChg chg="mod">
          <ac:chgData name="Funk, Sara" userId="4b76cca4-b646-4726-99bd-7f72ec8e252e" providerId="ADAL" clId="{A7D1BE52-FA85-4BDB-9C05-F47A945CCE9B}" dt="2026-05-28T07:20:29.153" v="27"/>
          <ac:graphicFrameMkLst>
            <pc:docMk/>
            <pc:sldMk cId="356898035" sldId="257"/>
            <ac:graphicFrameMk id="2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41127445002865E-2"/>
          <c:y val="2.3022603929042582E-2"/>
          <c:w val="0.88234160699149866"/>
          <c:h val="0.80323424092376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Aktuelle Lage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Sheet1!$B$230:$B$433</c:f>
              <c:numCache>
                <c:formatCode>0.0</c:formatCode>
                <c:ptCount val="204"/>
                <c:pt idx="0">
                  <c:v>-25.189209999999999</c:v>
                </c:pt>
                <c:pt idx="1">
                  <c:v>-24.065270000000002</c:v>
                </c:pt>
                <c:pt idx="2">
                  <c:v>-17.377109999999998</c:v>
                </c:pt>
                <c:pt idx="3">
                  <c:v>-2.89493</c:v>
                </c:pt>
                <c:pt idx="4">
                  <c:v>3.9777800000000001</c:v>
                </c:pt>
                <c:pt idx="5">
                  <c:v>11.86328</c:v>
                </c:pt>
                <c:pt idx="6">
                  <c:v>23.30444</c:v>
                </c:pt>
                <c:pt idx="7">
                  <c:v>23.805420000000002</c:v>
                </c:pt>
                <c:pt idx="8">
                  <c:v>26.561229999999998</c:v>
                </c:pt>
                <c:pt idx="9">
                  <c:v>37.166449999999998</c:v>
                </c:pt>
                <c:pt idx="10">
                  <c:v>33.607230000000001</c:v>
                </c:pt>
                <c:pt idx="11">
                  <c:v>38.623480000000001</c:v>
                </c:pt>
                <c:pt idx="12">
                  <c:v>41.070799999999998</c:v>
                </c:pt>
                <c:pt idx="13">
                  <c:v>39.920960000000001</c:v>
                </c:pt>
                <c:pt idx="14">
                  <c:v>43.329329999999999</c:v>
                </c:pt>
                <c:pt idx="15">
                  <c:v>46.166739999999997</c:v>
                </c:pt>
                <c:pt idx="16">
                  <c:v>46.852330000000002</c:v>
                </c:pt>
                <c:pt idx="17">
                  <c:v>45.693480000000001</c:v>
                </c:pt>
                <c:pt idx="18">
                  <c:v>42.760710000000003</c:v>
                </c:pt>
                <c:pt idx="19">
                  <c:v>37.789790000000004</c:v>
                </c:pt>
                <c:pt idx="20">
                  <c:v>41.917250000000003</c:v>
                </c:pt>
                <c:pt idx="21">
                  <c:v>36.361289999999997</c:v>
                </c:pt>
                <c:pt idx="22">
                  <c:v>35.421390000000002</c:v>
                </c:pt>
                <c:pt idx="23">
                  <c:v>35.326009999999997</c:v>
                </c:pt>
                <c:pt idx="24">
                  <c:v>37.217739999999999</c:v>
                </c:pt>
                <c:pt idx="25">
                  <c:v>35.099679999999999</c:v>
                </c:pt>
                <c:pt idx="26">
                  <c:v>31.892250000000001</c:v>
                </c:pt>
                <c:pt idx="27">
                  <c:v>27.971270000000001</c:v>
                </c:pt>
                <c:pt idx="28">
                  <c:v>23.237559999999998</c:v>
                </c:pt>
                <c:pt idx="29">
                  <c:v>24.035409999999999</c:v>
                </c:pt>
                <c:pt idx="30">
                  <c:v>19.22813</c:v>
                </c:pt>
                <c:pt idx="31">
                  <c:v>17.056699999999999</c:v>
                </c:pt>
                <c:pt idx="32">
                  <c:v>14.095890000000001</c:v>
                </c:pt>
                <c:pt idx="33">
                  <c:v>9.5057399999999994</c:v>
                </c:pt>
                <c:pt idx="34">
                  <c:v>12.98729</c:v>
                </c:pt>
                <c:pt idx="35">
                  <c:v>13.054320000000001</c:v>
                </c:pt>
                <c:pt idx="36">
                  <c:v>10.57649</c:v>
                </c:pt>
                <c:pt idx="37">
                  <c:v>11.231730000000001</c:v>
                </c:pt>
                <c:pt idx="38">
                  <c:v>8.5433000000000003</c:v>
                </c:pt>
                <c:pt idx="39">
                  <c:v>5.1087899999999999</c:v>
                </c:pt>
                <c:pt idx="40">
                  <c:v>7.6257000000000001</c:v>
                </c:pt>
                <c:pt idx="41">
                  <c:v>7.5160900000000002</c:v>
                </c:pt>
                <c:pt idx="42">
                  <c:v>11.666700000000001</c:v>
                </c:pt>
                <c:pt idx="43">
                  <c:v>16.010770000000001</c:v>
                </c:pt>
                <c:pt idx="44">
                  <c:v>15.13428</c:v>
                </c:pt>
                <c:pt idx="45">
                  <c:v>20.153130000000001</c:v>
                </c:pt>
                <c:pt idx="46">
                  <c:v>23.385899999999999</c:v>
                </c:pt>
                <c:pt idx="47">
                  <c:v>22.397680000000001</c:v>
                </c:pt>
                <c:pt idx="48">
                  <c:v>23.22983</c:v>
                </c:pt>
                <c:pt idx="49">
                  <c:v>31.785900000000002</c:v>
                </c:pt>
                <c:pt idx="50">
                  <c:v>36.718269999999997</c:v>
                </c:pt>
                <c:pt idx="51">
                  <c:v>36.449649999999998</c:v>
                </c:pt>
                <c:pt idx="52">
                  <c:v>33.270290000000003</c:v>
                </c:pt>
                <c:pt idx="53">
                  <c:v>31.127649999999999</c:v>
                </c:pt>
                <c:pt idx="54">
                  <c:v>27.871369999999999</c:v>
                </c:pt>
                <c:pt idx="55">
                  <c:v>27.763269999999999</c:v>
                </c:pt>
                <c:pt idx="56">
                  <c:v>29.27487</c:v>
                </c:pt>
                <c:pt idx="57">
                  <c:v>25.140280000000001</c:v>
                </c:pt>
                <c:pt idx="58">
                  <c:v>23.38203</c:v>
                </c:pt>
                <c:pt idx="59">
                  <c:v>22.512519999999999</c:v>
                </c:pt>
                <c:pt idx="60">
                  <c:v>21.053660000000001</c:v>
                </c:pt>
                <c:pt idx="61">
                  <c:v>18.434850000000001</c:v>
                </c:pt>
                <c:pt idx="62">
                  <c:v>20.252490000000002</c:v>
                </c:pt>
                <c:pt idx="63">
                  <c:v>22.189800000000002</c:v>
                </c:pt>
                <c:pt idx="64">
                  <c:v>23.287109999999998</c:v>
                </c:pt>
                <c:pt idx="65">
                  <c:v>20.612880000000001</c:v>
                </c:pt>
                <c:pt idx="66">
                  <c:v>23.18093</c:v>
                </c:pt>
                <c:pt idx="67">
                  <c:v>28.584710000000001</c:v>
                </c:pt>
                <c:pt idx="68">
                  <c:v>21.174800000000001</c:v>
                </c:pt>
                <c:pt idx="69">
                  <c:v>20.652170000000002</c:v>
                </c:pt>
                <c:pt idx="70">
                  <c:v>21.464870000000001</c:v>
                </c:pt>
                <c:pt idx="71">
                  <c:v>19.952089999999998</c:v>
                </c:pt>
                <c:pt idx="72">
                  <c:v>17.689599999999999</c:v>
                </c:pt>
                <c:pt idx="73">
                  <c:v>17.288049999999998</c:v>
                </c:pt>
                <c:pt idx="74">
                  <c:v>18.319089999999999</c:v>
                </c:pt>
                <c:pt idx="75">
                  <c:v>17.25789</c:v>
                </c:pt>
                <c:pt idx="76">
                  <c:v>20.299469999999999</c:v>
                </c:pt>
                <c:pt idx="77">
                  <c:v>23.895969999999998</c:v>
                </c:pt>
                <c:pt idx="78">
                  <c:v>23.787590000000002</c:v>
                </c:pt>
                <c:pt idx="79">
                  <c:v>16.414459999999998</c:v>
                </c:pt>
                <c:pt idx="80">
                  <c:v>24.256779999999999</c:v>
                </c:pt>
                <c:pt idx="81">
                  <c:v>28.33756</c:v>
                </c:pt>
                <c:pt idx="82">
                  <c:v>25.37115</c:v>
                </c:pt>
                <c:pt idx="83">
                  <c:v>28.029060000000001</c:v>
                </c:pt>
                <c:pt idx="84">
                  <c:v>31.823589999999999</c:v>
                </c:pt>
                <c:pt idx="85">
                  <c:v>34.670299999999997</c:v>
                </c:pt>
                <c:pt idx="86">
                  <c:v>37.354669999999999</c:v>
                </c:pt>
                <c:pt idx="87">
                  <c:v>41.87912</c:v>
                </c:pt>
                <c:pt idx="88">
                  <c:v>39.631950000000003</c:v>
                </c:pt>
                <c:pt idx="89">
                  <c:v>44.045720000000003</c:v>
                </c:pt>
                <c:pt idx="90">
                  <c:v>45.844180000000001</c:v>
                </c:pt>
                <c:pt idx="91">
                  <c:v>46.24512</c:v>
                </c:pt>
                <c:pt idx="92">
                  <c:v>47.494390000000003</c:v>
                </c:pt>
                <c:pt idx="93">
                  <c:v>49.820079999999997</c:v>
                </c:pt>
                <c:pt idx="94">
                  <c:v>51.350619999999999</c:v>
                </c:pt>
                <c:pt idx="95">
                  <c:v>50.775689999999997</c:v>
                </c:pt>
                <c:pt idx="96">
                  <c:v>51.911540000000002</c:v>
                </c:pt>
                <c:pt idx="97">
                  <c:v>53.13993</c:v>
                </c:pt>
                <c:pt idx="98">
                  <c:v>52.557920000000003</c:v>
                </c:pt>
                <c:pt idx="99">
                  <c:v>50.340029999999999</c:v>
                </c:pt>
                <c:pt idx="100">
                  <c:v>50.892850000000003</c:v>
                </c:pt>
                <c:pt idx="101">
                  <c:v>50.111249999999998</c:v>
                </c:pt>
                <c:pt idx="102">
                  <c:v>51.582120000000003</c:v>
                </c:pt>
                <c:pt idx="103">
                  <c:v>49.774700000000003</c:v>
                </c:pt>
                <c:pt idx="104">
                  <c:v>51.127299999999998</c:v>
                </c:pt>
                <c:pt idx="105">
                  <c:v>45.549570000000003</c:v>
                </c:pt>
                <c:pt idx="106">
                  <c:v>41.425849999999997</c:v>
                </c:pt>
                <c:pt idx="107">
                  <c:v>39.078539999999997</c:v>
                </c:pt>
                <c:pt idx="108">
                  <c:v>32.189689999999999</c:v>
                </c:pt>
                <c:pt idx="109">
                  <c:v>27.378170000000001</c:v>
                </c:pt>
                <c:pt idx="110">
                  <c:v>21.549679999999999</c:v>
                </c:pt>
                <c:pt idx="111">
                  <c:v>18.612780000000001</c:v>
                </c:pt>
                <c:pt idx="112">
                  <c:v>17.182310000000001</c:v>
                </c:pt>
                <c:pt idx="113">
                  <c:v>11.96677</c:v>
                </c:pt>
                <c:pt idx="114">
                  <c:v>2.7892600000000001</c:v>
                </c:pt>
                <c:pt idx="115">
                  <c:v>3.07708</c:v>
                </c:pt>
                <c:pt idx="116">
                  <c:v>-3.4396599999999999</c:v>
                </c:pt>
                <c:pt idx="117">
                  <c:v>-8.3979999999999997</c:v>
                </c:pt>
                <c:pt idx="118">
                  <c:v>-7.8829500000000001</c:v>
                </c:pt>
                <c:pt idx="119">
                  <c:v>-12.2026</c:v>
                </c:pt>
                <c:pt idx="120">
                  <c:v>-14.06317</c:v>
                </c:pt>
                <c:pt idx="121">
                  <c:v>-6.9708899999999998</c:v>
                </c:pt>
                <c:pt idx="122">
                  <c:v>-7.4679099999999998</c:v>
                </c:pt>
                <c:pt idx="123">
                  <c:v>-38.742190000000001</c:v>
                </c:pt>
                <c:pt idx="124">
                  <c:v>-48.873480000000001</c:v>
                </c:pt>
                <c:pt idx="125">
                  <c:v>-54.584249999999997</c:v>
                </c:pt>
                <c:pt idx="126">
                  <c:v>-43.777439999999999</c:v>
                </c:pt>
                <c:pt idx="127">
                  <c:v>-31.852070000000001</c:v>
                </c:pt>
                <c:pt idx="128">
                  <c:v>-23.900030000000001</c:v>
                </c:pt>
                <c:pt idx="129">
                  <c:v>-7.7736900000000002</c:v>
                </c:pt>
                <c:pt idx="130">
                  <c:v>3.7745700000000002</c:v>
                </c:pt>
                <c:pt idx="131">
                  <c:v>5.38375</c:v>
                </c:pt>
                <c:pt idx="132">
                  <c:v>10.179460000000001</c:v>
                </c:pt>
                <c:pt idx="133">
                  <c:v>13.91216</c:v>
                </c:pt>
                <c:pt idx="134">
                  <c:v>25.016300000000001</c:v>
                </c:pt>
                <c:pt idx="135">
                  <c:v>35.768630000000002</c:v>
                </c:pt>
                <c:pt idx="136">
                  <c:v>40.79757</c:v>
                </c:pt>
                <c:pt idx="137">
                  <c:v>42.670430000000003</c:v>
                </c:pt>
                <c:pt idx="138">
                  <c:v>48.258339999999997</c:v>
                </c:pt>
                <c:pt idx="139">
                  <c:v>43.169980000000002</c:v>
                </c:pt>
                <c:pt idx="140">
                  <c:v>41.632420000000003</c:v>
                </c:pt>
                <c:pt idx="141">
                  <c:v>37.773600000000002</c:v>
                </c:pt>
                <c:pt idx="142">
                  <c:v>28.248889999999999</c:v>
                </c:pt>
                <c:pt idx="143">
                  <c:v>31.464590000000001</c:v>
                </c:pt>
                <c:pt idx="144">
                  <c:v>31.074780000000001</c:v>
                </c:pt>
                <c:pt idx="145">
                  <c:v>33.460850000000001</c:v>
                </c:pt>
                <c:pt idx="146">
                  <c:v>28.532139999999998</c:v>
                </c:pt>
                <c:pt idx="147">
                  <c:v>27.625450000000001</c:v>
                </c:pt>
                <c:pt idx="148">
                  <c:v>25.063580000000002</c:v>
                </c:pt>
                <c:pt idx="149">
                  <c:v>28.938469999999999</c:v>
                </c:pt>
                <c:pt idx="150">
                  <c:v>28.044070000000001</c:v>
                </c:pt>
                <c:pt idx="151">
                  <c:v>26.121580000000002</c:v>
                </c:pt>
                <c:pt idx="152">
                  <c:v>22.063459999999999</c:v>
                </c:pt>
                <c:pt idx="153">
                  <c:v>17.590689999999999</c:v>
                </c:pt>
                <c:pt idx="154">
                  <c:v>15.1342</c:v>
                </c:pt>
                <c:pt idx="155">
                  <c:v>19.883759999999999</c:v>
                </c:pt>
                <c:pt idx="156">
                  <c:v>20.421880000000002</c:v>
                </c:pt>
                <c:pt idx="157">
                  <c:v>18.989719999999998</c:v>
                </c:pt>
                <c:pt idx="158">
                  <c:v>14.966229999999999</c:v>
                </c:pt>
                <c:pt idx="159">
                  <c:v>10.6257</c:v>
                </c:pt>
                <c:pt idx="160">
                  <c:v>5.21373</c:v>
                </c:pt>
                <c:pt idx="161">
                  <c:v>4.3512000000000004</c:v>
                </c:pt>
                <c:pt idx="162">
                  <c:v>1.1712199999999999</c:v>
                </c:pt>
                <c:pt idx="163">
                  <c:v>-6.0388000000000002</c:v>
                </c:pt>
                <c:pt idx="164">
                  <c:v>-1.677</c:v>
                </c:pt>
                <c:pt idx="165">
                  <c:v>-3.5990000000000002</c:v>
                </c:pt>
                <c:pt idx="166">
                  <c:v>-6.1976800000000001</c:v>
                </c:pt>
                <c:pt idx="167">
                  <c:v>-12.14617</c:v>
                </c:pt>
                <c:pt idx="168">
                  <c:v>-14.32264</c:v>
                </c:pt>
                <c:pt idx="169">
                  <c:v>-19.409210000000002</c:v>
                </c:pt>
                <c:pt idx="170">
                  <c:v>-17.354140000000001</c:v>
                </c:pt>
                <c:pt idx="171">
                  <c:v>-28.269559999999998</c:v>
                </c:pt>
                <c:pt idx="172">
                  <c:v>-21.700890000000001</c:v>
                </c:pt>
                <c:pt idx="173">
                  <c:v>-20.981079999999999</c:v>
                </c:pt>
                <c:pt idx="174">
                  <c:v>-31.107050000000001</c:v>
                </c:pt>
                <c:pt idx="175">
                  <c:v>-34.159509999999997</c:v>
                </c:pt>
                <c:pt idx="176">
                  <c:v>-37.552599999999998</c:v>
                </c:pt>
                <c:pt idx="177">
                  <c:v>-36.963000000000001</c:v>
                </c:pt>
                <c:pt idx="178">
                  <c:v>-34.864469999999997</c:v>
                </c:pt>
                <c:pt idx="179">
                  <c:v>-38.528019999999998</c:v>
                </c:pt>
                <c:pt idx="180">
                  <c:v>-37.412999999999997</c:v>
                </c:pt>
                <c:pt idx="181">
                  <c:v>-35.938099999999999</c:v>
                </c:pt>
                <c:pt idx="182">
                  <c:v>-33.680950000000003</c:v>
                </c:pt>
                <c:pt idx="183">
                  <c:v>-28.70975</c:v>
                </c:pt>
                <c:pt idx="184">
                  <c:v>-26.43948</c:v>
                </c:pt>
                <c:pt idx="185">
                  <c:v>-26.06804</c:v>
                </c:pt>
                <c:pt idx="186">
                  <c:v>-22.908090000000001</c:v>
                </c:pt>
                <c:pt idx="187">
                  <c:v>-19.077780000000001</c:v>
                </c:pt>
                <c:pt idx="188">
                  <c:v>-18.434889999999999</c:v>
                </c:pt>
                <c:pt idx="189">
                  <c:v>-18.938099999999999</c:v>
                </c:pt>
                <c:pt idx="190">
                  <c:v>-16.4389</c:v>
                </c:pt>
                <c:pt idx="191">
                  <c:v>-17.32714</c:v>
                </c:pt>
                <c:pt idx="192">
                  <c:v>-20.936920000000001</c:v>
                </c:pt>
                <c:pt idx="193">
                  <c:v>-18.35697</c:v>
                </c:pt>
                <c:pt idx="194">
                  <c:v>-26.772259999999999</c:v>
                </c:pt>
                <c:pt idx="195">
                  <c:v>-17.977830000000001</c:v>
                </c:pt>
                <c:pt idx="196">
                  <c:v>-18.006530000000001</c:v>
                </c:pt>
                <c:pt idx="197">
                  <c:v>-16.975470000000001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A8-4B30-AFB0-211F6534681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Erwartungen für die nächsten sechs Monate</c:v>
                </c:pt>
              </c:strCache>
            </c:strRef>
          </c:tx>
          <c:spPr>
            <a:ln w="31750">
              <a:solidFill>
                <a:schemeClr val="accent2">
                  <a:lumMod val="75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Sheet1!$C$230:$C$433</c:f>
              <c:numCache>
                <c:formatCode>0.0</c:formatCode>
                <c:ptCount val="204"/>
                <c:pt idx="0">
                  <c:v>13.29706</c:v>
                </c:pt>
                <c:pt idx="1">
                  <c:v>14.224360000000001</c:v>
                </c:pt>
                <c:pt idx="2">
                  <c:v>15.922359999999999</c:v>
                </c:pt>
                <c:pt idx="3">
                  <c:v>18.43244</c:v>
                </c:pt>
                <c:pt idx="4">
                  <c:v>21.23901</c:v>
                </c:pt>
                <c:pt idx="5">
                  <c:v>19.446760000000001</c:v>
                </c:pt>
                <c:pt idx="6">
                  <c:v>23.454039999999999</c:v>
                </c:pt>
                <c:pt idx="7">
                  <c:v>24.986529999999998</c:v>
                </c:pt>
                <c:pt idx="8">
                  <c:v>23.34497</c:v>
                </c:pt>
                <c:pt idx="9">
                  <c:v>26.176220000000001</c:v>
                </c:pt>
                <c:pt idx="10">
                  <c:v>26.748360000000002</c:v>
                </c:pt>
                <c:pt idx="11">
                  <c:v>28.917580000000001</c:v>
                </c:pt>
                <c:pt idx="12">
                  <c:v>25.673020000000001</c:v>
                </c:pt>
                <c:pt idx="13">
                  <c:v>24.5258</c:v>
                </c:pt>
                <c:pt idx="14">
                  <c:v>19.761890000000001</c:v>
                </c:pt>
                <c:pt idx="15">
                  <c:v>11.963649999999999</c:v>
                </c:pt>
                <c:pt idx="16">
                  <c:v>9.4435500000000001</c:v>
                </c:pt>
                <c:pt idx="17">
                  <c:v>12.27041</c:v>
                </c:pt>
                <c:pt idx="18">
                  <c:v>5.81534</c:v>
                </c:pt>
                <c:pt idx="19">
                  <c:v>-0.19989000000000001</c:v>
                </c:pt>
                <c:pt idx="20">
                  <c:v>9.6530000000000005E-2</c:v>
                </c:pt>
                <c:pt idx="21">
                  <c:v>-2.9866600000000001</c:v>
                </c:pt>
                <c:pt idx="22">
                  <c:v>-2.3936199999999999</c:v>
                </c:pt>
                <c:pt idx="23">
                  <c:v>-8.8873099999999994</c:v>
                </c:pt>
                <c:pt idx="24">
                  <c:v>-4.9548800000000002</c:v>
                </c:pt>
                <c:pt idx="25">
                  <c:v>-7.4539200000000001</c:v>
                </c:pt>
                <c:pt idx="26">
                  <c:v>-7.3764399999999997</c:v>
                </c:pt>
                <c:pt idx="27">
                  <c:v>-8.2253000000000007</c:v>
                </c:pt>
                <c:pt idx="28">
                  <c:v>-12.88186</c:v>
                </c:pt>
                <c:pt idx="29">
                  <c:v>-14.561920000000001</c:v>
                </c:pt>
                <c:pt idx="30">
                  <c:v>-20.984590000000001</c:v>
                </c:pt>
                <c:pt idx="31">
                  <c:v>-24.394600000000001</c:v>
                </c:pt>
                <c:pt idx="32">
                  <c:v>-22.01341</c:v>
                </c:pt>
                <c:pt idx="33">
                  <c:v>-17.371960000000001</c:v>
                </c:pt>
                <c:pt idx="34">
                  <c:v>-18.048919999999999</c:v>
                </c:pt>
                <c:pt idx="35">
                  <c:v>-12.84746</c:v>
                </c:pt>
                <c:pt idx="36">
                  <c:v>-6.0580699999999998</c:v>
                </c:pt>
                <c:pt idx="37">
                  <c:v>-0.75841999999999998</c:v>
                </c:pt>
                <c:pt idx="38">
                  <c:v>-0.54137999999999997</c:v>
                </c:pt>
                <c:pt idx="39">
                  <c:v>-0.35879</c:v>
                </c:pt>
                <c:pt idx="40">
                  <c:v>-6.3964699999999999</c:v>
                </c:pt>
                <c:pt idx="41">
                  <c:v>1.86409</c:v>
                </c:pt>
                <c:pt idx="42">
                  <c:v>4.6666299999999996</c:v>
                </c:pt>
                <c:pt idx="43">
                  <c:v>10.80721</c:v>
                </c:pt>
                <c:pt idx="44">
                  <c:v>15.362819999999999</c:v>
                </c:pt>
                <c:pt idx="45">
                  <c:v>16.657830000000001</c:v>
                </c:pt>
                <c:pt idx="46">
                  <c:v>18.362189999999998</c:v>
                </c:pt>
                <c:pt idx="47">
                  <c:v>17.802489999999999</c:v>
                </c:pt>
                <c:pt idx="48">
                  <c:v>16.158619999999999</c:v>
                </c:pt>
                <c:pt idx="49">
                  <c:v>17.862349999999999</c:v>
                </c:pt>
                <c:pt idx="50">
                  <c:v>13.0877</c:v>
                </c:pt>
                <c:pt idx="51">
                  <c:v>12.34965</c:v>
                </c:pt>
                <c:pt idx="52">
                  <c:v>12.37032</c:v>
                </c:pt>
                <c:pt idx="53">
                  <c:v>9.0761000000000003</c:v>
                </c:pt>
                <c:pt idx="54">
                  <c:v>7.8823400000000001</c:v>
                </c:pt>
                <c:pt idx="55">
                  <c:v>4.9407100000000002</c:v>
                </c:pt>
                <c:pt idx="56">
                  <c:v>-0.58925000000000005</c:v>
                </c:pt>
                <c:pt idx="57">
                  <c:v>-5.1665999999999999</c:v>
                </c:pt>
                <c:pt idx="58">
                  <c:v>-3.7812600000000001</c:v>
                </c:pt>
                <c:pt idx="59">
                  <c:v>-2.73238</c:v>
                </c:pt>
                <c:pt idx="60">
                  <c:v>-2.0523600000000002</c:v>
                </c:pt>
                <c:pt idx="61">
                  <c:v>3.4280599999999999</c:v>
                </c:pt>
                <c:pt idx="62">
                  <c:v>5.6046899999999997</c:v>
                </c:pt>
                <c:pt idx="63">
                  <c:v>6.8372700000000002</c:v>
                </c:pt>
                <c:pt idx="64">
                  <c:v>5.3253399999999997</c:v>
                </c:pt>
                <c:pt idx="65">
                  <c:v>5.0791899999999996</c:v>
                </c:pt>
                <c:pt idx="66">
                  <c:v>7.8216799999999997</c:v>
                </c:pt>
                <c:pt idx="67">
                  <c:v>4.6520599999999996</c:v>
                </c:pt>
                <c:pt idx="68">
                  <c:v>1.8057700000000001</c:v>
                </c:pt>
                <c:pt idx="69">
                  <c:v>-1.7732300000000001</c:v>
                </c:pt>
                <c:pt idx="70">
                  <c:v>1.95105</c:v>
                </c:pt>
                <c:pt idx="71">
                  <c:v>0.62253000000000003</c:v>
                </c:pt>
                <c:pt idx="72">
                  <c:v>-8.9685299999999994</c:v>
                </c:pt>
                <c:pt idx="73">
                  <c:v>-10.231640000000001</c:v>
                </c:pt>
                <c:pt idx="74">
                  <c:v>-4.6499199999999998</c:v>
                </c:pt>
                <c:pt idx="75">
                  <c:v>-1.22478</c:v>
                </c:pt>
                <c:pt idx="76">
                  <c:v>1.62548</c:v>
                </c:pt>
                <c:pt idx="77">
                  <c:v>0.53147999999999995</c:v>
                </c:pt>
                <c:pt idx="78">
                  <c:v>2.8268399999999998</c:v>
                </c:pt>
                <c:pt idx="79">
                  <c:v>4.5410599999999999</c:v>
                </c:pt>
                <c:pt idx="80">
                  <c:v>3.5836299999999999</c:v>
                </c:pt>
                <c:pt idx="81">
                  <c:v>8.3470999999999993</c:v>
                </c:pt>
                <c:pt idx="82">
                  <c:v>4.2436100000000003</c:v>
                </c:pt>
                <c:pt idx="83">
                  <c:v>6.9373899999999997</c:v>
                </c:pt>
                <c:pt idx="84">
                  <c:v>11.39425</c:v>
                </c:pt>
                <c:pt idx="85">
                  <c:v>8.1423799999999993</c:v>
                </c:pt>
                <c:pt idx="86">
                  <c:v>9.7717799999999997</c:v>
                </c:pt>
                <c:pt idx="87">
                  <c:v>9.9941700000000004</c:v>
                </c:pt>
                <c:pt idx="88">
                  <c:v>12.17375</c:v>
                </c:pt>
                <c:pt idx="89">
                  <c:v>14.382379999999999</c:v>
                </c:pt>
                <c:pt idx="90">
                  <c:v>13.76341</c:v>
                </c:pt>
                <c:pt idx="91">
                  <c:v>10.758760000000001</c:v>
                </c:pt>
                <c:pt idx="92">
                  <c:v>16.415990000000001</c:v>
                </c:pt>
                <c:pt idx="93">
                  <c:v>15.12219</c:v>
                </c:pt>
                <c:pt idx="94">
                  <c:v>15.569430000000001</c:v>
                </c:pt>
                <c:pt idx="95">
                  <c:v>13.719530000000001</c:v>
                </c:pt>
                <c:pt idx="96">
                  <c:v>15.108409999999999</c:v>
                </c:pt>
                <c:pt idx="97">
                  <c:v>12.51135</c:v>
                </c:pt>
                <c:pt idx="98">
                  <c:v>12.44284</c:v>
                </c:pt>
                <c:pt idx="99">
                  <c:v>6.6547099999999997</c:v>
                </c:pt>
                <c:pt idx="100">
                  <c:v>3.6150799999999998</c:v>
                </c:pt>
                <c:pt idx="101">
                  <c:v>1.58433</c:v>
                </c:pt>
                <c:pt idx="102">
                  <c:v>1.73875</c:v>
                </c:pt>
                <c:pt idx="103">
                  <c:v>3.1769799999999999</c:v>
                </c:pt>
                <c:pt idx="104">
                  <c:v>2.8589799999999999</c:v>
                </c:pt>
                <c:pt idx="105">
                  <c:v>0.48842999999999998</c:v>
                </c:pt>
                <c:pt idx="106">
                  <c:v>0.50705</c:v>
                </c:pt>
                <c:pt idx="107">
                  <c:v>-5.3245199999999997</c:v>
                </c:pt>
                <c:pt idx="108">
                  <c:v>-8.9289000000000005</c:v>
                </c:pt>
                <c:pt idx="109">
                  <c:v>-17.987749999999998</c:v>
                </c:pt>
                <c:pt idx="110">
                  <c:v>-12.53335</c:v>
                </c:pt>
                <c:pt idx="111">
                  <c:v>-11.62763</c:v>
                </c:pt>
                <c:pt idx="112">
                  <c:v>-13.385669999999999</c:v>
                </c:pt>
                <c:pt idx="113">
                  <c:v>-20.24859</c:v>
                </c:pt>
                <c:pt idx="114">
                  <c:v>-24.441299999999998</c:v>
                </c:pt>
                <c:pt idx="115">
                  <c:v>-25.763010000000001</c:v>
                </c:pt>
                <c:pt idx="116">
                  <c:v>-23.321639999999999</c:v>
                </c:pt>
                <c:pt idx="117">
                  <c:v>-24.936800000000002</c:v>
                </c:pt>
                <c:pt idx="118">
                  <c:v>-21.50489</c:v>
                </c:pt>
                <c:pt idx="119">
                  <c:v>-20.558019999999999</c:v>
                </c:pt>
                <c:pt idx="120">
                  <c:v>-7.7766200000000003</c:v>
                </c:pt>
                <c:pt idx="121">
                  <c:v>-13.08806</c:v>
                </c:pt>
                <c:pt idx="122">
                  <c:v>-36.272260000000003</c:v>
                </c:pt>
                <c:pt idx="123">
                  <c:v>-49.281140000000001</c:v>
                </c:pt>
                <c:pt idx="124">
                  <c:v>-34.446809999999999</c:v>
                </c:pt>
                <c:pt idx="125">
                  <c:v>-6.59368</c:v>
                </c:pt>
                <c:pt idx="126">
                  <c:v>7.9422300000000003</c:v>
                </c:pt>
                <c:pt idx="127">
                  <c:v>12.397259999999999</c:v>
                </c:pt>
                <c:pt idx="128">
                  <c:v>14.962719999999999</c:v>
                </c:pt>
                <c:pt idx="129">
                  <c:v>15.69788</c:v>
                </c:pt>
                <c:pt idx="130">
                  <c:v>8.1281599999999994</c:v>
                </c:pt>
                <c:pt idx="131">
                  <c:v>11.820410000000001</c:v>
                </c:pt>
                <c:pt idx="132">
                  <c:v>10.862539999999999</c:v>
                </c:pt>
                <c:pt idx="133">
                  <c:v>14.330120000000001</c:v>
                </c:pt>
                <c:pt idx="134">
                  <c:v>21.594539999999999</c:v>
                </c:pt>
                <c:pt idx="135">
                  <c:v>21.512499999999999</c:v>
                </c:pt>
                <c:pt idx="136">
                  <c:v>15.68493</c:v>
                </c:pt>
                <c:pt idx="137">
                  <c:v>14.82109</c:v>
                </c:pt>
                <c:pt idx="138">
                  <c:v>15.164160000000001</c:v>
                </c:pt>
                <c:pt idx="139">
                  <c:v>10.893789999999999</c:v>
                </c:pt>
                <c:pt idx="140">
                  <c:v>8.1155399999999993</c:v>
                </c:pt>
                <c:pt idx="141">
                  <c:v>6.4416200000000003</c:v>
                </c:pt>
                <c:pt idx="142">
                  <c:v>0.29360999999999998</c:v>
                </c:pt>
                <c:pt idx="143">
                  <c:v>0.48366999999999999</c:v>
                </c:pt>
                <c:pt idx="144">
                  <c:v>7.1736700000000004</c:v>
                </c:pt>
                <c:pt idx="145">
                  <c:v>5.7233499999999999</c:v>
                </c:pt>
                <c:pt idx="146">
                  <c:v>-46.746139999999997</c:v>
                </c:pt>
                <c:pt idx="147">
                  <c:v>-36.276789999999998</c:v>
                </c:pt>
                <c:pt idx="148">
                  <c:v>-33.142960000000002</c:v>
                </c:pt>
                <c:pt idx="149">
                  <c:v>-30.178809999999999</c:v>
                </c:pt>
                <c:pt idx="150">
                  <c:v>-39.645150000000001</c:v>
                </c:pt>
                <c:pt idx="151">
                  <c:v>-36.368029999999997</c:v>
                </c:pt>
                <c:pt idx="152">
                  <c:v>-41.577240000000003</c:v>
                </c:pt>
                <c:pt idx="153">
                  <c:v>-47.775770000000001</c:v>
                </c:pt>
                <c:pt idx="154">
                  <c:v>-33.415190000000003</c:v>
                </c:pt>
                <c:pt idx="155">
                  <c:v>-23.563980000000001</c:v>
                </c:pt>
                <c:pt idx="156">
                  <c:v>-19.16133</c:v>
                </c:pt>
                <c:pt idx="157">
                  <c:v>-12.02355</c:v>
                </c:pt>
                <c:pt idx="158">
                  <c:v>-10.458780000000001</c:v>
                </c:pt>
                <c:pt idx="159">
                  <c:v>-11.33798</c:v>
                </c:pt>
                <c:pt idx="160">
                  <c:v>-18.99465</c:v>
                </c:pt>
                <c:pt idx="161">
                  <c:v>-37.039400000000001</c:v>
                </c:pt>
                <c:pt idx="162">
                  <c:v>-31.706479999999999</c:v>
                </c:pt>
                <c:pt idx="163">
                  <c:v>-30.924430000000001</c:v>
                </c:pt>
                <c:pt idx="164">
                  <c:v>-28.696870000000001</c:v>
                </c:pt>
                <c:pt idx="165">
                  <c:v>-27.015440000000002</c:v>
                </c:pt>
                <c:pt idx="166">
                  <c:v>-21.248889999999999</c:v>
                </c:pt>
                <c:pt idx="167">
                  <c:v>-30.558430000000001</c:v>
                </c:pt>
                <c:pt idx="168">
                  <c:v>-26.447559999999999</c:v>
                </c:pt>
                <c:pt idx="169">
                  <c:v>-31.696529999999999</c:v>
                </c:pt>
                <c:pt idx="170">
                  <c:v>-25.90926</c:v>
                </c:pt>
                <c:pt idx="171">
                  <c:v>-17.553619999999999</c:v>
                </c:pt>
                <c:pt idx="172">
                  <c:v>-20.763770000000001</c:v>
                </c:pt>
                <c:pt idx="173">
                  <c:v>-21.95579</c:v>
                </c:pt>
                <c:pt idx="174">
                  <c:v>-20.603020000000001</c:v>
                </c:pt>
                <c:pt idx="175">
                  <c:v>-24.412960000000002</c:v>
                </c:pt>
                <c:pt idx="176">
                  <c:v>-26.63334</c:v>
                </c:pt>
                <c:pt idx="177">
                  <c:v>-23.586500000000001</c:v>
                </c:pt>
                <c:pt idx="178">
                  <c:v>-31.914929999999998</c:v>
                </c:pt>
                <c:pt idx="179">
                  <c:v>-31.186530000000001</c:v>
                </c:pt>
                <c:pt idx="180">
                  <c:v>-27.82404</c:v>
                </c:pt>
                <c:pt idx="181">
                  <c:v>-24.132490000000001</c:v>
                </c:pt>
                <c:pt idx="182">
                  <c:v>-19.912769999999998</c:v>
                </c:pt>
                <c:pt idx="183">
                  <c:v>-24.48621</c:v>
                </c:pt>
                <c:pt idx="184">
                  <c:v>-11.69932</c:v>
                </c:pt>
                <c:pt idx="185">
                  <c:v>-13.60824</c:v>
                </c:pt>
                <c:pt idx="186">
                  <c:v>-2.5799599999999998</c:v>
                </c:pt>
                <c:pt idx="187">
                  <c:v>-5.8151799999999998</c:v>
                </c:pt>
                <c:pt idx="188">
                  <c:v>-1.3555699999999999</c:v>
                </c:pt>
                <c:pt idx="189">
                  <c:v>-2.6559300000000001</c:v>
                </c:pt>
                <c:pt idx="190">
                  <c:v>-0.20499999999999999</c:v>
                </c:pt>
                <c:pt idx="191">
                  <c:v>-3.20153</c:v>
                </c:pt>
                <c:pt idx="192">
                  <c:v>-6.8403700000000001</c:v>
                </c:pt>
                <c:pt idx="193">
                  <c:v>-10.059760000000001</c:v>
                </c:pt>
                <c:pt idx="194">
                  <c:v>-21.997800000000002</c:v>
                </c:pt>
                <c:pt idx="195">
                  <c:v>-26.739039999999999</c:v>
                </c:pt>
                <c:pt idx="196">
                  <c:v>-30.190180000000002</c:v>
                </c:pt>
                <c:pt idx="197">
                  <c:v>-27.561610000000002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A8-4B30-AFB0-211F653468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10976"/>
        <c:axId val="205452800"/>
      </c:lineChart>
      <c:dateAx>
        <c:axId val="20531097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1430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452800"/>
        <c:crosses val="autoZero"/>
        <c:auto val="1"/>
        <c:lblOffset val="100"/>
        <c:baseTimeUnit val="months"/>
        <c:majorUnit val="1"/>
        <c:majorTimeUnit val="years"/>
        <c:minorUnit val="12"/>
      </c:dateAx>
      <c:valAx>
        <c:axId val="205452800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000" b="0" dirty="0">
                    <a:latin typeface="+mn-lt"/>
                  </a:rPr>
                  <a:t>Saldo</a:t>
                </a:r>
                <a:r>
                  <a:rPr lang="de-DE" sz="1000" b="0" baseline="0" dirty="0">
                    <a:latin typeface="+mn-lt"/>
                  </a:rPr>
                  <a:t> der positiven und negativen Meldungen</a:t>
                </a:r>
                <a:endParaRPr lang="de-DE" sz="1000" b="0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8250417357531277E-2"/>
              <c:y val="6.0535081990192779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43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310976"/>
        <c:crosses val="autoZero"/>
        <c:crossBetween val="midCat"/>
        <c:majorUnit val="10"/>
        <c:minorUnit val="10"/>
      </c:valAx>
      <c:spPr>
        <a:noFill/>
        <a:ln w="2514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egendEntry>
        <c:idx val="1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ayout>
        <c:manualLayout>
          <c:xMode val="edge"/>
          <c:yMode val="edge"/>
          <c:x val="0.27773112215653373"/>
          <c:y val="0.91901788684242725"/>
          <c:w val="0.53781624724314558"/>
          <c:h val="6.1243026884101368E-2"/>
        </c:manualLayout>
      </c:layout>
      <c:overlay val="0"/>
      <c:spPr>
        <a:noFill/>
        <a:ln w="12572">
          <a:noFill/>
          <a:prstDash val="solid"/>
        </a:ln>
        <a:effectLst/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F04DA-029B-4821-9DF5-8DA23FE762D5}" type="datetimeFigureOut">
              <a:rPr lang="de-DE" smtClean="0"/>
              <a:t>24.06.2026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40A7D-51B9-4258-97E5-EDA9ACFFE0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23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40A7D-51B9-4258-97E5-EDA9ACFFE05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29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4997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9389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484586"/>
            <a:ext cx="1943100" cy="437316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84586"/>
            <a:ext cx="5676900" cy="437316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460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1047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3399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1085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9594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2441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3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836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>
              <a:sym typeface="Symbol" pitchFamily="18" charset="2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42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7"/>
          <p:cNvSpPr>
            <a:spLocks noChangeArrowheads="1"/>
          </p:cNvSpPr>
          <p:nvPr userDrawn="1"/>
        </p:nvSpPr>
        <p:spPr bwMode="auto">
          <a:xfrm>
            <a:off x="3177" y="4898231"/>
            <a:ext cx="7561261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Symbol" pitchFamily="18" charset="2"/>
              </a:rPr>
              <a:t>Mastertextformat bearbeiten</a:t>
            </a:r>
          </a:p>
          <a:p>
            <a:pPr lvl="1"/>
            <a:r>
              <a:rPr lang="de-DE">
                <a:sym typeface="Symbol" pitchFamily="18" charset="2"/>
              </a:rPr>
              <a:t>Zweite Ebene</a:t>
            </a:r>
          </a:p>
          <a:p>
            <a:pPr lvl="2"/>
            <a:r>
              <a:rPr lang="de-DE">
                <a:sym typeface="Symbol" pitchFamily="18" charset="2"/>
              </a:rPr>
              <a:t>Dritte Ebene</a:t>
            </a:r>
          </a:p>
          <a:p>
            <a:pPr lvl="3"/>
            <a:r>
              <a:rPr lang="de-DE">
                <a:sym typeface="Symbol" pitchFamily="18" charset="2"/>
              </a:rPr>
              <a:t>Vierte Ebene</a:t>
            </a:r>
          </a:p>
          <a:p>
            <a:pPr lvl="4"/>
            <a:r>
              <a:rPr lang="de-DE">
                <a:sym typeface="Symbol" pitchFamily="18" charset="2"/>
              </a:rPr>
              <a:t>Fünfte Ebene</a:t>
            </a: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4585"/>
            <a:ext cx="7772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30" name="Rectangle 80"/>
          <p:cNvSpPr>
            <a:spLocks noChangeArrowheads="1"/>
          </p:cNvSpPr>
          <p:nvPr userDrawn="1"/>
        </p:nvSpPr>
        <p:spPr bwMode="auto">
          <a:xfrm>
            <a:off x="3177" y="135733"/>
            <a:ext cx="7017095" cy="322659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09" name="Text Box 85"/>
          <p:cNvSpPr txBox="1">
            <a:spLocks noChangeArrowheads="1"/>
          </p:cNvSpPr>
          <p:nvPr userDrawn="1"/>
        </p:nvSpPr>
        <p:spPr bwMode="auto">
          <a:xfrm>
            <a:off x="676275" y="209552"/>
            <a:ext cx="38957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000" dirty="0">
                <a:solidFill>
                  <a:srgbClr val="000000"/>
                </a:solidFill>
                <a:latin typeface="Arial" pitchFamily="34" charset="0"/>
              </a:rPr>
              <a:t> ArGeZ Arbeitsgemeinschaft Zulieferindustrie</a:t>
            </a:r>
          </a:p>
        </p:txBody>
      </p:sp>
      <p:sp>
        <p:nvSpPr>
          <p:cNvPr id="1032" name="Rectangle 94"/>
          <p:cNvSpPr>
            <a:spLocks noChangeArrowheads="1"/>
          </p:cNvSpPr>
          <p:nvPr userDrawn="1"/>
        </p:nvSpPr>
        <p:spPr bwMode="auto">
          <a:xfrm>
            <a:off x="8316416" y="134542"/>
            <a:ext cx="827583" cy="3238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Rectangle 96"/>
          <p:cNvSpPr>
            <a:spLocks noChangeArrowheads="1"/>
          </p:cNvSpPr>
          <p:nvPr userDrawn="1"/>
        </p:nvSpPr>
        <p:spPr bwMode="auto">
          <a:xfrm>
            <a:off x="7564438" y="4898231"/>
            <a:ext cx="1579562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36" name="Text Box 112"/>
          <p:cNvSpPr txBox="1">
            <a:spLocks noChangeArrowheads="1"/>
          </p:cNvSpPr>
          <p:nvPr userDrawn="1"/>
        </p:nvSpPr>
        <p:spPr bwMode="auto">
          <a:xfrm>
            <a:off x="8172400" y="4857779"/>
            <a:ext cx="88004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800" b="1" dirty="0">
                <a:solidFill>
                  <a:srgbClr val="000000"/>
                </a:solidFill>
                <a:latin typeface="Arial" pitchFamily="34" charset="0"/>
              </a:rPr>
              <a:t>www.argez.de</a:t>
            </a:r>
          </a:p>
        </p:txBody>
      </p:sp>
      <p:pic>
        <p:nvPicPr>
          <p:cNvPr id="1037" name="Picture 1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24138" y="83836"/>
            <a:ext cx="1292278" cy="42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49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  <a:sym typeface="Symbol" pitchFamily="18" charset="2"/>
        </a:defRPr>
      </a:lvl1pPr>
      <a:lvl2pPr marL="742950" indent="-28575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3pPr>
      <a:lvl4pPr marL="1600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292262"/>
              </p:ext>
            </p:extLst>
          </p:nvPr>
        </p:nvGraphicFramePr>
        <p:xfrm>
          <a:off x="280193" y="1108672"/>
          <a:ext cx="8454382" cy="3538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0"/>
            <a:ext cx="8382000" cy="857250"/>
          </a:xfrm>
        </p:spPr>
        <p:txBody>
          <a:bodyPr/>
          <a:lstStyle/>
          <a:p>
            <a:pPr eaLnBrk="1" hangingPunct="1"/>
            <a:br>
              <a:rPr lang="de-DE" sz="900" i="1" dirty="0"/>
            </a:br>
            <a:endParaRPr lang="de-DE" dirty="0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484585"/>
            <a:ext cx="84582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475D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Geschäftsklima Zulieferindustrie Deutschland Juni 2026</a:t>
            </a:r>
          </a:p>
        </p:txBody>
      </p:sp>
      <p:sp>
        <p:nvSpPr>
          <p:cNvPr id="2053" name="Text Box 117"/>
          <p:cNvSpPr txBox="1">
            <a:spLocks noChangeArrowheads="1"/>
          </p:cNvSpPr>
          <p:nvPr/>
        </p:nvSpPr>
        <p:spPr bwMode="auto">
          <a:xfrm>
            <a:off x="-3674" y="4713776"/>
            <a:ext cx="82092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800" dirty="0">
                <a:solidFill>
                  <a:srgbClr val="000000"/>
                </a:solidFill>
                <a:latin typeface="Arial" charset="0"/>
                <a:cs typeface="Arial" charset="0"/>
              </a:rPr>
              <a:t>Quelle: Ifo München, ArGeZ Arbeitsgemeinschaft Zulieferindustrie, Saisonbereinigt, Saldo aus positiven und negativen Bewertungen</a:t>
            </a:r>
          </a:p>
        </p:txBody>
      </p:sp>
    </p:spTree>
    <p:extLst>
      <p:ext uri="{BB962C8B-B14F-4D97-AF65-F5344CB8AC3E}">
        <p14:creationId xmlns:p14="http://schemas.microsoft.com/office/powerpoint/2010/main" val="35689803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a6ea71-11f8-4f17-b5ff-def0170782df" xsi:nil="true"/>
    <lcf76f155ced4ddcb4097134ff3c332f xmlns="c7b79d34-dc05-4845-89f6-08bee8c4f46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5C94133EAA7043979C87DE4E9928EF" ma:contentTypeVersion="16" ma:contentTypeDescription="Ein neues Dokument erstellen." ma:contentTypeScope="" ma:versionID="e346923236a7264e8b8be8d0f77dcd08">
  <xsd:schema xmlns:xsd="http://www.w3.org/2001/XMLSchema" xmlns:xs="http://www.w3.org/2001/XMLSchema" xmlns:p="http://schemas.microsoft.com/office/2006/metadata/properties" xmlns:ns2="c7b79d34-dc05-4845-89f6-08bee8c4f465" xmlns:ns3="54a6ea71-11f8-4f17-b5ff-def0170782df" targetNamespace="http://schemas.microsoft.com/office/2006/metadata/properties" ma:root="true" ma:fieldsID="a4de7418d7e9a3febf5cdef6cfa89db1" ns2:_="" ns3:_="">
    <xsd:import namespace="c7b79d34-dc05-4845-89f6-08bee8c4f465"/>
    <xsd:import namespace="54a6ea71-11f8-4f17-b5ff-def0170782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79d34-dc05-4845-89f6-08bee8c4f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3ade7e00-60fb-4782-9167-2ccdc3c644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6ea71-11f8-4f17-b5ff-def0170782d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d6723e1-0fed-467d-84c5-e683e433aa71}" ma:internalName="TaxCatchAll" ma:showField="CatchAllData" ma:web="54a6ea71-11f8-4f17-b5ff-def0170782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3DAEB6-6B90-4190-98CE-A8187D339E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FC4B56-8229-4E85-A3C6-DC49352877F6}">
  <ds:schemaRefs>
    <ds:schemaRef ds:uri="http://schemas.microsoft.com/office/2006/metadata/properties"/>
    <ds:schemaRef ds:uri="http://schemas.microsoft.com/office/infopath/2007/PartnerControls"/>
    <ds:schemaRef ds:uri="54a6ea71-11f8-4f17-b5ff-def0170782df"/>
    <ds:schemaRef ds:uri="c7b79d34-dc05-4845-89f6-08bee8c4f465"/>
  </ds:schemaRefs>
</ds:datastoreItem>
</file>

<file path=customXml/itemProps3.xml><?xml version="1.0" encoding="utf-8"?>
<ds:datastoreItem xmlns:ds="http://schemas.openxmlformats.org/officeDocument/2006/customXml" ds:itemID="{87F8152F-BC6F-49DA-B583-D2872A8901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79d34-dc05-4845-89f6-08bee8c4f465"/>
    <ds:schemaRef ds:uri="54a6ea71-11f8-4f17-b5ff-def017078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Standarddesign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Sophie Steffen</dc:creator>
  <cp:lastModifiedBy>Funk, Sara</cp:lastModifiedBy>
  <cp:revision>220</cp:revision>
  <dcterms:created xsi:type="dcterms:W3CDTF">2019-02-20T12:14:37Z</dcterms:created>
  <dcterms:modified xsi:type="dcterms:W3CDTF">2026-06-24T09:14:16Z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0x0101001F5C94133EAA7043979C87DE4E9928EF</vt:lpwstr>
  </property>
  <property fmtid="{D5CDD505-2E9C-101B-9397-08002B2CF9AE}" pid="3" name="MediaServiceImageTags">
    <vt:lpwstr/>
  </property>
</Properties>
</file>