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99"/>
    <a:srgbClr val="C00000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0D6D9D-5223-474A-8996-D8A03ECD903F}" v="1" dt="2026-07-29T07:46:30.8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96" autoAdjust="0"/>
  </p:normalViewPr>
  <p:slideViewPr>
    <p:cSldViewPr>
      <p:cViewPr varScale="1">
        <p:scale>
          <a:sx n="146" d="100"/>
          <a:sy n="146" d="100"/>
        </p:scale>
        <p:origin x="594" y="11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unk, Sara" userId="4b76cca4-b646-4726-99bd-7f72ec8e252e" providerId="ADAL" clId="{A7D1BE52-FA85-4BDB-9C05-F47A945CCE9B}"/>
    <pc:docChg chg="modSld">
      <pc:chgData name="Funk, Sara" userId="4b76cca4-b646-4726-99bd-7f72ec8e252e" providerId="ADAL" clId="{A7D1BE52-FA85-4BDB-9C05-F47A945CCE9B}" dt="2026-07-29T08:17:18.532" v="85" actId="27918"/>
      <pc:docMkLst>
        <pc:docMk/>
      </pc:docMkLst>
      <pc:sldChg chg="modSp mod">
        <pc:chgData name="Funk, Sara" userId="4b76cca4-b646-4726-99bd-7f72ec8e252e" providerId="ADAL" clId="{A7D1BE52-FA85-4BDB-9C05-F47A945CCE9B}" dt="2026-07-29T08:17:18.532" v="85" actId="27918"/>
        <pc:sldMkLst>
          <pc:docMk/>
          <pc:sldMk cId="356898035" sldId="257"/>
        </pc:sldMkLst>
        <pc:spChg chg="mod">
          <ac:chgData name="Funk, Sara" userId="4b76cca4-b646-4726-99bd-7f72ec8e252e" providerId="ADAL" clId="{A7D1BE52-FA85-4BDB-9C05-F47A945CCE9B}" dt="2026-07-29T07:46:36.729" v="81" actId="20577"/>
          <ac:spMkLst>
            <pc:docMk/>
            <pc:sldMk cId="356898035" sldId="257"/>
            <ac:spMk id="2052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41127445002865E-2"/>
          <c:y val="2.3022603929042582E-2"/>
          <c:w val="0.88234160699149866"/>
          <c:h val="0.8032342409237696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Aktuelle Lage</c:v>
                </c:pt>
              </c:strCache>
            </c:strRef>
          </c:tx>
          <c:spPr>
            <a:ln w="31750">
              <a:solidFill>
                <a:srgbClr val="C00000"/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Sheet1!$A$230:$A$433</c:f>
              <c:numCache>
                <c:formatCode>m/d/yyyy</c:formatCode>
                <c:ptCount val="20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  <c:pt idx="144">
                  <c:v>44562</c:v>
                </c:pt>
                <c:pt idx="145">
                  <c:v>44593</c:v>
                </c:pt>
                <c:pt idx="146">
                  <c:v>44621</c:v>
                </c:pt>
                <c:pt idx="147">
                  <c:v>44652</c:v>
                </c:pt>
                <c:pt idx="148">
                  <c:v>44682</c:v>
                </c:pt>
                <c:pt idx="149">
                  <c:v>44713</c:v>
                </c:pt>
                <c:pt idx="150">
                  <c:v>44743</c:v>
                </c:pt>
                <c:pt idx="151">
                  <c:v>44774</c:v>
                </c:pt>
                <c:pt idx="152">
                  <c:v>44805</c:v>
                </c:pt>
                <c:pt idx="153">
                  <c:v>44835</c:v>
                </c:pt>
                <c:pt idx="154">
                  <c:v>44866</c:v>
                </c:pt>
                <c:pt idx="155">
                  <c:v>44896</c:v>
                </c:pt>
                <c:pt idx="156">
                  <c:v>44927</c:v>
                </c:pt>
                <c:pt idx="157">
                  <c:v>44958</c:v>
                </c:pt>
                <c:pt idx="158">
                  <c:v>44986</c:v>
                </c:pt>
                <c:pt idx="159">
                  <c:v>45017</c:v>
                </c:pt>
                <c:pt idx="160">
                  <c:v>45047</c:v>
                </c:pt>
                <c:pt idx="161">
                  <c:v>45078</c:v>
                </c:pt>
                <c:pt idx="162">
                  <c:v>45108</c:v>
                </c:pt>
                <c:pt idx="163">
                  <c:v>45139</c:v>
                </c:pt>
                <c:pt idx="164">
                  <c:v>45170</c:v>
                </c:pt>
                <c:pt idx="165">
                  <c:v>45200</c:v>
                </c:pt>
                <c:pt idx="166">
                  <c:v>45231</c:v>
                </c:pt>
                <c:pt idx="167">
                  <c:v>45261</c:v>
                </c:pt>
                <c:pt idx="168">
                  <c:v>45292</c:v>
                </c:pt>
                <c:pt idx="169">
                  <c:v>45323</c:v>
                </c:pt>
                <c:pt idx="170">
                  <c:v>45352</c:v>
                </c:pt>
                <c:pt idx="171">
                  <c:v>45383</c:v>
                </c:pt>
                <c:pt idx="172">
                  <c:v>45413</c:v>
                </c:pt>
                <c:pt idx="173">
                  <c:v>45444</c:v>
                </c:pt>
                <c:pt idx="174">
                  <c:v>45474</c:v>
                </c:pt>
                <c:pt idx="175">
                  <c:v>45505</c:v>
                </c:pt>
                <c:pt idx="176">
                  <c:v>45536</c:v>
                </c:pt>
                <c:pt idx="177">
                  <c:v>45566</c:v>
                </c:pt>
                <c:pt idx="178">
                  <c:v>45597</c:v>
                </c:pt>
                <c:pt idx="179">
                  <c:v>45627</c:v>
                </c:pt>
                <c:pt idx="180">
                  <c:v>45658</c:v>
                </c:pt>
                <c:pt idx="181">
                  <c:v>45689</c:v>
                </c:pt>
                <c:pt idx="182">
                  <c:v>45717</c:v>
                </c:pt>
                <c:pt idx="183">
                  <c:v>45748</c:v>
                </c:pt>
                <c:pt idx="184">
                  <c:v>45778</c:v>
                </c:pt>
                <c:pt idx="185">
                  <c:v>45809</c:v>
                </c:pt>
                <c:pt idx="186">
                  <c:v>45839</c:v>
                </c:pt>
                <c:pt idx="187">
                  <c:v>45870</c:v>
                </c:pt>
                <c:pt idx="188">
                  <c:v>45901</c:v>
                </c:pt>
                <c:pt idx="189">
                  <c:v>45931</c:v>
                </c:pt>
                <c:pt idx="190">
                  <c:v>45962</c:v>
                </c:pt>
                <c:pt idx="191">
                  <c:v>45992</c:v>
                </c:pt>
                <c:pt idx="192">
                  <c:v>46023</c:v>
                </c:pt>
                <c:pt idx="193">
                  <c:v>46054</c:v>
                </c:pt>
                <c:pt idx="194">
                  <c:v>46082</c:v>
                </c:pt>
                <c:pt idx="195">
                  <c:v>46113</c:v>
                </c:pt>
                <c:pt idx="196">
                  <c:v>46143</c:v>
                </c:pt>
                <c:pt idx="197">
                  <c:v>46174</c:v>
                </c:pt>
                <c:pt idx="198">
                  <c:v>46204</c:v>
                </c:pt>
                <c:pt idx="199">
                  <c:v>46235</c:v>
                </c:pt>
                <c:pt idx="200">
                  <c:v>46266</c:v>
                </c:pt>
                <c:pt idx="201">
                  <c:v>46296</c:v>
                </c:pt>
                <c:pt idx="202">
                  <c:v>46327</c:v>
                </c:pt>
                <c:pt idx="203">
                  <c:v>46357</c:v>
                </c:pt>
              </c:numCache>
            </c:numRef>
          </c:cat>
          <c:val>
            <c:numRef>
              <c:f>Sheet1!$B$230:$B$433</c:f>
              <c:numCache>
                <c:formatCode>0.0</c:formatCode>
                <c:ptCount val="204"/>
                <c:pt idx="0">
                  <c:v>-25.189209999999999</c:v>
                </c:pt>
                <c:pt idx="1">
                  <c:v>-24.065270000000002</c:v>
                </c:pt>
                <c:pt idx="2">
                  <c:v>-17.377109999999998</c:v>
                </c:pt>
                <c:pt idx="3">
                  <c:v>-2.89493</c:v>
                </c:pt>
                <c:pt idx="4">
                  <c:v>3.9777800000000001</c:v>
                </c:pt>
                <c:pt idx="5">
                  <c:v>11.86328</c:v>
                </c:pt>
                <c:pt idx="6">
                  <c:v>23.30444</c:v>
                </c:pt>
                <c:pt idx="7">
                  <c:v>23.805420000000002</c:v>
                </c:pt>
                <c:pt idx="8">
                  <c:v>26.561229999999998</c:v>
                </c:pt>
                <c:pt idx="9">
                  <c:v>37.166449999999998</c:v>
                </c:pt>
                <c:pt idx="10">
                  <c:v>33.607230000000001</c:v>
                </c:pt>
                <c:pt idx="11">
                  <c:v>38.623480000000001</c:v>
                </c:pt>
                <c:pt idx="12">
                  <c:v>41.070799999999998</c:v>
                </c:pt>
                <c:pt idx="13">
                  <c:v>39.920960000000001</c:v>
                </c:pt>
                <c:pt idx="14">
                  <c:v>43.329329999999999</c:v>
                </c:pt>
                <c:pt idx="15">
                  <c:v>46.166739999999997</c:v>
                </c:pt>
                <c:pt idx="16">
                  <c:v>46.852330000000002</c:v>
                </c:pt>
                <c:pt idx="17">
                  <c:v>45.693480000000001</c:v>
                </c:pt>
                <c:pt idx="18">
                  <c:v>42.760710000000003</c:v>
                </c:pt>
                <c:pt idx="19">
                  <c:v>37.789790000000004</c:v>
                </c:pt>
                <c:pt idx="20">
                  <c:v>41.917250000000003</c:v>
                </c:pt>
                <c:pt idx="21">
                  <c:v>36.361289999999997</c:v>
                </c:pt>
                <c:pt idx="22">
                  <c:v>35.421390000000002</c:v>
                </c:pt>
                <c:pt idx="23">
                  <c:v>35.326009999999997</c:v>
                </c:pt>
                <c:pt idx="24">
                  <c:v>37.217739999999999</c:v>
                </c:pt>
                <c:pt idx="25">
                  <c:v>35.099679999999999</c:v>
                </c:pt>
                <c:pt idx="26">
                  <c:v>31.892250000000001</c:v>
                </c:pt>
                <c:pt idx="27">
                  <c:v>27.97128</c:v>
                </c:pt>
                <c:pt idx="28">
                  <c:v>23.237559999999998</c:v>
                </c:pt>
                <c:pt idx="29">
                  <c:v>24.035409999999999</c:v>
                </c:pt>
                <c:pt idx="30">
                  <c:v>19.22813</c:v>
                </c:pt>
                <c:pt idx="31">
                  <c:v>17.056699999999999</c:v>
                </c:pt>
                <c:pt idx="32">
                  <c:v>14.095890000000001</c:v>
                </c:pt>
                <c:pt idx="33">
                  <c:v>9.5057399999999994</c:v>
                </c:pt>
                <c:pt idx="34">
                  <c:v>12.98729</c:v>
                </c:pt>
                <c:pt idx="35">
                  <c:v>13.054320000000001</c:v>
                </c:pt>
                <c:pt idx="36">
                  <c:v>10.57649</c:v>
                </c:pt>
                <c:pt idx="37">
                  <c:v>11.231730000000001</c:v>
                </c:pt>
                <c:pt idx="38">
                  <c:v>8.54331</c:v>
                </c:pt>
                <c:pt idx="39">
                  <c:v>5.1087899999999999</c:v>
                </c:pt>
                <c:pt idx="40">
                  <c:v>7.6257000000000001</c:v>
                </c:pt>
                <c:pt idx="41">
                  <c:v>7.5160999999999998</c:v>
                </c:pt>
                <c:pt idx="42">
                  <c:v>11.666700000000001</c:v>
                </c:pt>
                <c:pt idx="43">
                  <c:v>16.010760000000001</c:v>
                </c:pt>
                <c:pt idx="44">
                  <c:v>15.13428</c:v>
                </c:pt>
                <c:pt idx="45">
                  <c:v>20.15315</c:v>
                </c:pt>
                <c:pt idx="46">
                  <c:v>23.385899999999999</c:v>
                </c:pt>
                <c:pt idx="47">
                  <c:v>22.397670000000002</c:v>
                </c:pt>
                <c:pt idx="48">
                  <c:v>23.22982</c:v>
                </c:pt>
                <c:pt idx="49">
                  <c:v>31.785900000000002</c:v>
                </c:pt>
                <c:pt idx="50">
                  <c:v>36.71828</c:v>
                </c:pt>
                <c:pt idx="51">
                  <c:v>36.449649999999998</c:v>
                </c:pt>
                <c:pt idx="52">
                  <c:v>33.27028</c:v>
                </c:pt>
                <c:pt idx="53">
                  <c:v>31.127669999999998</c:v>
                </c:pt>
                <c:pt idx="54">
                  <c:v>27.871369999999999</c:v>
                </c:pt>
                <c:pt idx="55">
                  <c:v>27.763259999999999</c:v>
                </c:pt>
                <c:pt idx="56">
                  <c:v>29.27486</c:v>
                </c:pt>
                <c:pt idx="57">
                  <c:v>25.1403</c:v>
                </c:pt>
                <c:pt idx="58">
                  <c:v>23.382010000000001</c:v>
                </c:pt>
                <c:pt idx="59">
                  <c:v>22.512499999999999</c:v>
                </c:pt>
                <c:pt idx="60">
                  <c:v>21.053650000000001</c:v>
                </c:pt>
                <c:pt idx="61">
                  <c:v>18.434850000000001</c:v>
                </c:pt>
                <c:pt idx="62">
                  <c:v>20.252510000000001</c:v>
                </c:pt>
                <c:pt idx="63">
                  <c:v>22.189830000000001</c:v>
                </c:pt>
                <c:pt idx="64">
                  <c:v>23.287130000000001</c:v>
                </c:pt>
                <c:pt idx="65">
                  <c:v>20.612919999999999</c:v>
                </c:pt>
                <c:pt idx="66">
                  <c:v>23.18092</c:v>
                </c:pt>
                <c:pt idx="67">
                  <c:v>28.584679999999999</c:v>
                </c:pt>
                <c:pt idx="68">
                  <c:v>21.17475</c:v>
                </c:pt>
                <c:pt idx="69">
                  <c:v>20.652159999999999</c:v>
                </c:pt>
                <c:pt idx="70">
                  <c:v>21.46481</c:v>
                </c:pt>
                <c:pt idx="71">
                  <c:v>19.952059999999999</c:v>
                </c:pt>
                <c:pt idx="72">
                  <c:v>17.689609999999998</c:v>
                </c:pt>
                <c:pt idx="73">
                  <c:v>17.28811</c:v>
                </c:pt>
                <c:pt idx="74">
                  <c:v>18.319199999999999</c:v>
                </c:pt>
                <c:pt idx="75">
                  <c:v>17.257989999999999</c:v>
                </c:pt>
                <c:pt idx="76">
                  <c:v>20.299499999999998</c:v>
                </c:pt>
                <c:pt idx="77">
                  <c:v>23.895959999999999</c:v>
                </c:pt>
                <c:pt idx="78">
                  <c:v>23.787500000000001</c:v>
                </c:pt>
                <c:pt idx="79">
                  <c:v>16.41433</c:v>
                </c:pt>
                <c:pt idx="80">
                  <c:v>24.256679999999999</c:v>
                </c:pt>
                <c:pt idx="81">
                  <c:v>28.337530000000001</c:v>
                </c:pt>
                <c:pt idx="82">
                  <c:v>25.371110000000002</c:v>
                </c:pt>
                <c:pt idx="83">
                  <c:v>28.029050000000002</c:v>
                </c:pt>
                <c:pt idx="84">
                  <c:v>31.823609999999999</c:v>
                </c:pt>
                <c:pt idx="85">
                  <c:v>34.670520000000003</c:v>
                </c:pt>
                <c:pt idx="86">
                  <c:v>37.354930000000003</c:v>
                </c:pt>
                <c:pt idx="87">
                  <c:v>41.879480000000001</c:v>
                </c:pt>
                <c:pt idx="88">
                  <c:v>39.631999999999998</c:v>
                </c:pt>
                <c:pt idx="89">
                  <c:v>44.045580000000001</c:v>
                </c:pt>
                <c:pt idx="90">
                  <c:v>45.843609999999998</c:v>
                </c:pt>
                <c:pt idx="91">
                  <c:v>46.244549999999997</c:v>
                </c:pt>
                <c:pt idx="92">
                  <c:v>47.493929999999999</c:v>
                </c:pt>
                <c:pt idx="93">
                  <c:v>49.820540000000001</c:v>
                </c:pt>
                <c:pt idx="94">
                  <c:v>51.351039999999998</c:v>
                </c:pt>
                <c:pt idx="95">
                  <c:v>50.775449999999999</c:v>
                </c:pt>
                <c:pt idx="96">
                  <c:v>51.911209999999997</c:v>
                </c:pt>
                <c:pt idx="97">
                  <c:v>53.141719999999999</c:v>
                </c:pt>
                <c:pt idx="98">
                  <c:v>52.558039999999998</c:v>
                </c:pt>
                <c:pt idx="99">
                  <c:v>50.34046</c:v>
                </c:pt>
                <c:pt idx="100">
                  <c:v>50.892740000000003</c:v>
                </c:pt>
                <c:pt idx="101">
                  <c:v>50.110729999999997</c:v>
                </c:pt>
                <c:pt idx="102">
                  <c:v>51.58079</c:v>
                </c:pt>
                <c:pt idx="103">
                  <c:v>49.773290000000003</c:v>
                </c:pt>
                <c:pt idx="104">
                  <c:v>51.125889999999998</c:v>
                </c:pt>
                <c:pt idx="105">
                  <c:v>45.549630000000001</c:v>
                </c:pt>
                <c:pt idx="106">
                  <c:v>41.43092</c:v>
                </c:pt>
                <c:pt idx="107">
                  <c:v>39.076990000000002</c:v>
                </c:pt>
                <c:pt idx="108">
                  <c:v>32.188090000000003</c:v>
                </c:pt>
                <c:pt idx="109">
                  <c:v>27.380939999999999</c:v>
                </c:pt>
                <c:pt idx="110">
                  <c:v>21.549520000000001</c:v>
                </c:pt>
                <c:pt idx="111">
                  <c:v>18.613489999999999</c:v>
                </c:pt>
                <c:pt idx="112">
                  <c:v>17.18252</c:v>
                </c:pt>
                <c:pt idx="113">
                  <c:v>11.966379999999999</c:v>
                </c:pt>
                <c:pt idx="114">
                  <c:v>2.7874300000000001</c:v>
                </c:pt>
                <c:pt idx="115">
                  <c:v>3.07477</c:v>
                </c:pt>
                <c:pt idx="116">
                  <c:v>-3.4423699999999999</c:v>
                </c:pt>
                <c:pt idx="117">
                  <c:v>-8.3989200000000004</c:v>
                </c:pt>
                <c:pt idx="118">
                  <c:v>-7.8725300000000002</c:v>
                </c:pt>
                <c:pt idx="119">
                  <c:v>-12.206250000000001</c:v>
                </c:pt>
                <c:pt idx="120">
                  <c:v>-14.06672</c:v>
                </c:pt>
                <c:pt idx="121">
                  <c:v>-6.96739</c:v>
                </c:pt>
                <c:pt idx="122">
                  <c:v>-7.4677499999999997</c:v>
                </c:pt>
                <c:pt idx="123">
                  <c:v>-38.740049999999997</c:v>
                </c:pt>
                <c:pt idx="124">
                  <c:v>-48.871209999999998</c:v>
                </c:pt>
                <c:pt idx="125">
                  <c:v>-54.582839999999997</c:v>
                </c:pt>
                <c:pt idx="126">
                  <c:v>-43.779150000000001</c:v>
                </c:pt>
                <c:pt idx="127">
                  <c:v>-31.863659999999999</c:v>
                </c:pt>
                <c:pt idx="128">
                  <c:v>-23.905169999999998</c:v>
                </c:pt>
                <c:pt idx="129">
                  <c:v>-7.7764800000000003</c:v>
                </c:pt>
                <c:pt idx="130">
                  <c:v>3.7915800000000002</c:v>
                </c:pt>
                <c:pt idx="131">
                  <c:v>5.3814200000000003</c:v>
                </c:pt>
                <c:pt idx="132">
                  <c:v>10.17761</c:v>
                </c:pt>
                <c:pt idx="133">
                  <c:v>13.91717</c:v>
                </c:pt>
                <c:pt idx="134">
                  <c:v>25.016169999999999</c:v>
                </c:pt>
                <c:pt idx="135">
                  <c:v>35.776449999999997</c:v>
                </c:pt>
                <c:pt idx="136">
                  <c:v>40.793790000000001</c:v>
                </c:pt>
                <c:pt idx="137">
                  <c:v>42.692540000000001</c:v>
                </c:pt>
                <c:pt idx="138">
                  <c:v>48.24485</c:v>
                </c:pt>
                <c:pt idx="139">
                  <c:v>43.13729</c:v>
                </c:pt>
                <c:pt idx="140">
                  <c:v>41.615850000000002</c:v>
                </c:pt>
                <c:pt idx="141">
                  <c:v>37.766030000000001</c:v>
                </c:pt>
                <c:pt idx="142">
                  <c:v>28.27131</c:v>
                </c:pt>
                <c:pt idx="143">
                  <c:v>31.47372</c:v>
                </c:pt>
                <c:pt idx="144">
                  <c:v>31.087769999999999</c:v>
                </c:pt>
                <c:pt idx="145">
                  <c:v>33.478789999999996</c:v>
                </c:pt>
                <c:pt idx="146">
                  <c:v>28.53858</c:v>
                </c:pt>
                <c:pt idx="147">
                  <c:v>27.63965</c:v>
                </c:pt>
                <c:pt idx="148">
                  <c:v>25.04871</c:v>
                </c:pt>
                <c:pt idx="149">
                  <c:v>28.97195</c:v>
                </c:pt>
                <c:pt idx="150">
                  <c:v>28.004110000000001</c:v>
                </c:pt>
                <c:pt idx="151">
                  <c:v>26.05029</c:v>
                </c:pt>
                <c:pt idx="152">
                  <c:v>22.02101</c:v>
                </c:pt>
                <c:pt idx="153">
                  <c:v>17.573070000000001</c:v>
                </c:pt>
                <c:pt idx="154">
                  <c:v>15.16696</c:v>
                </c:pt>
                <c:pt idx="155">
                  <c:v>19.917870000000001</c:v>
                </c:pt>
                <c:pt idx="156">
                  <c:v>20.466180000000001</c:v>
                </c:pt>
                <c:pt idx="157">
                  <c:v>19.032900000000001</c:v>
                </c:pt>
                <c:pt idx="158">
                  <c:v>14.975350000000001</c:v>
                </c:pt>
                <c:pt idx="159">
                  <c:v>10.666779999999999</c:v>
                </c:pt>
                <c:pt idx="160">
                  <c:v>5.2406100000000002</c:v>
                </c:pt>
                <c:pt idx="161">
                  <c:v>4.4930599999999998</c:v>
                </c:pt>
                <c:pt idx="162">
                  <c:v>0.90652999999999995</c:v>
                </c:pt>
                <c:pt idx="163">
                  <c:v>-6.1499600000000001</c:v>
                </c:pt>
                <c:pt idx="164">
                  <c:v>-1.7498899999999999</c:v>
                </c:pt>
                <c:pt idx="165">
                  <c:v>-3.6267499999999999</c:v>
                </c:pt>
                <c:pt idx="166">
                  <c:v>-6.1527200000000004</c:v>
                </c:pt>
                <c:pt idx="167">
                  <c:v>-12.07155</c:v>
                </c:pt>
                <c:pt idx="168">
                  <c:v>-14.23489</c:v>
                </c:pt>
                <c:pt idx="169">
                  <c:v>-19.33775</c:v>
                </c:pt>
                <c:pt idx="170">
                  <c:v>-17.34263</c:v>
                </c:pt>
                <c:pt idx="171">
                  <c:v>-28.200980000000001</c:v>
                </c:pt>
                <c:pt idx="172">
                  <c:v>-21.6157</c:v>
                </c:pt>
                <c:pt idx="173">
                  <c:v>-20.724450000000001</c:v>
                </c:pt>
                <c:pt idx="174">
                  <c:v>-31.620660000000001</c:v>
                </c:pt>
                <c:pt idx="175">
                  <c:v>-34.30986</c:v>
                </c:pt>
                <c:pt idx="176">
                  <c:v>-37.654229999999998</c:v>
                </c:pt>
                <c:pt idx="177">
                  <c:v>-37.000399999999999</c:v>
                </c:pt>
                <c:pt idx="178">
                  <c:v>-34.808630000000001</c:v>
                </c:pt>
                <c:pt idx="179">
                  <c:v>-38.414000000000001</c:v>
                </c:pt>
                <c:pt idx="180">
                  <c:v>-37.28537</c:v>
                </c:pt>
                <c:pt idx="181">
                  <c:v>-35.844059999999999</c:v>
                </c:pt>
                <c:pt idx="182">
                  <c:v>-33.675710000000002</c:v>
                </c:pt>
                <c:pt idx="183">
                  <c:v>-28.6112</c:v>
                </c:pt>
                <c:pt idx="184">
                  <c:v>-26.284490000000002</c:v>
                </c:pt>
                <c:pt idx="185">
                  <c:v>-25.663540000000001</c:v>
                </c:pt>
                <c:pt idx="186">
                  <c:v>-23.695080000000001</c:v>
                </c:pt>
                <c:pt idx="187">
                  <c:v>-19.250710000000002</c:v>
                </c:pt>
                <c:pt idx="188">
                  <c:v>-18.551100000000002</c:v>
                </c:pt>
                <c:pt idx="189">
                  <c:v>-18.97963</c:v>
                </c:pt>
                <c:pt idx="190">
                  <c:v>-16.37743</c:v>
                </c:pt>
                <c:pt idx="191">
                  <c:v>-17.1845</c:v>
                </c:pt>
                <c:pt idx="192">
                  <c:v>-20.791899999999998</c:v>
                </c:pt>
                <c:pt idx="193">
                  <c:v>-18.264050000000001</c:v>
                </c:pt>
                <c:pt idx="194">
                  <c:v>-26.782209999999999</c:v>
                </c:pt>
                <c:pt idx="195">
                  <c:v>-17.883520000000001</c:v>
                </c:pt>
                <c:pt idx="196">
                  <c:v>-17.848549999999999</c:v>
                </c:pt>
                <c:pt idx="197">
                  <c:v>-16.533329999999999</c:v>
                </c:pt>
                <c:pt idx="198">
                  <c:v>-12.68474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A8-4B30-AFB0-211F6534681E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Erwartungen für die nächsten sechs Monate</c:v>
                </c:pt>
              </c:strCache>
            </c:strRef>
          </c:tx>
          <c:spPr>
            <a:ln w="31750">
              <a:solidFill>
                <a:schemeClr val="accent2">
                  <a:lumMod val="75000"/>
                </a:schemeClr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Sheet1!$A$230:$A$433</c:f>
              <c:numCache>
                <c:formatCode>m/d/yyyy</c:formatCode>
                <c:ptCount val="20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  <c:pt idx="144">
                  <c:v>44562</c:v>
                </c:pt>
                <c:pt idx="145">
                  <c:v>44593</c:v>
                </c:pt>
                <c:pt idx="146">
                  <c:v>44621</c:v>
                </c:pt>
                <c:pt idx="147">
                  <c:v>44652</c:v>
                </c:pt>
                <c:pt idx="148">
                  <c:v>44682</c:v>
                </c:pt>
                <c:pt idx="149">
                  <c:v>44713</c:v>
                </c:pt>
                <c:pt idx="150">
                  <c:v>44743</c:v>
                </c:pt>
                <c:pt idx="151">
                  <c:v>44774</c:v>
                </c:pt>
                <c:pt idx="152">
                  <c:v>44805</c:v>
                </c:pt>
                <c:pt idx="153">
                  <c:v>44835</c:v>
                </c:pt>
                <c:pt idx="154">
                  <c:v>44866</c:v>
                </c:pt>
                <c:pt idx="155">
                  <c:v>44896</c:v>
                </c:pt>
                <c:pt idx="156">
                  <c:v>44927</c:v>
                </c:pt>
                <c:pt idx="157">
                  <c:v>44958</c:v>
                </c:pt>
                <c:pt idx="158">
                  <c:v>44986</c:v>
                </c:pt>
                <c:pt idx="159">
                  <c:v>45017</c:v>
                </c:pt>
                <c:pt idx="160">
                  <c:v>45047</c:v>
                </c:pt>
                <c:pt idx="161">
                  <c:v>45078</c:v>
                </c:pt>
                <c:pt idx="162">
                  <c:v>45108</c:v>
                </c:pt>
                <c:pt idx="163">
                  <c:v>45139</c:v>
                </c:pt>
                <c:pt idx="164">
                  <c:v>45170</c:v>
                </c:pt>
                <c:pt idx="165">
                  <c:v>45200</c:v>
                </c:pt>
                <c:pt idx="166">
                  <c:v>45231</c:v>
                </c:pt>
                <c:pt idx="167">
                  <c:v>45261</c:v>
                </c:pt>
                <c:pt idx="168">
                  <c:v>45292</c:v>
                </c:pt>
                <c:pt idx="169">
                  <c:v>45323</c:v>
                </c:pt>
                <c:pt idx="170">
                  <c:v>45352</c:v>
                </c:pt>
                <c:pt idx="171">
                  <c:v>45383</c:v>
                </c:pt>
                <c:pt idx="172">
                  <c:v>45413</c:v>
                </c:pt>
                <c:pt idx="173">
                  <c:v>45444</c:v>
                </c:pt>
                <c:pt idx="174">
                  <c:v>45474</c:v>
                </c:pt>
                <c:pt idx="175">
                  <c:v>45505</c:v>
                </c:pt>
                <c:pt idx="176">
                  <c:v>45536</c:v>
                </c:pt>
                <c:pt idx="177">
                  <c:v>45566</c:v>
                </c:pt>
                <c:pt idx="178">
                  <c:v>45597</c:v>
                </c:pt>
                <c:pt idx="179">
                  <c:v>45627</c:v>
                </c:pt>
                <c:pt idx="180">
                  <c:v>45658</c:v>
                </c:pt>
                <c:pt idx="181">
                  <c:v>45689</c:v>
                </c:pt>
                <c:pt idx="182">
                  <c:v>45717</c:v>
                </c:pt>
                <c:pt idx="183">
                  <c:v>45748</c:v>
                </c:pt>
                <c:pt idx="184">
                  <c:v>45778</c:v>
                </c:pt>
                <c:pt idx="185">
                  <c:v>45809</c:v>
                </c:pt>
                <c:pt idx="186">
                  <c:v>45839</c:v>
                </c:pt>
                <c:pt idx="187">
                  <c:v>45870</c:v>
                </c:pt>
                <c:pt idx="188">
                  <c:v>45901</c:v>
                </c:pt>
                <c:pt idx="189">
                  <c:v>45931</c:v>
                </c:pt>
                <c:pt idx="190">
                  <c:v>45962</c:v>
                </c:pt>
                <c:pt idx="191">
                  <c:v>45992</c:v>
                </c:pt>
                <c:pt idx="192">
                  <c:v>46023</c:v>
                </c:pt>
                <c:pt idx="193">
                  <c:v>46054</c:v>
                </c:pt>
                <c:pt idx="194">
                  <c:v>46082</c:v>
                </c:pt>
                <c:pt idx="195">
                  <c:v>46113</c:v>
                </c:pt>
                <c:pt idx="196">
                  <c:v>46143</c:v>
                </c:pt>
                <c:pt idx="197">
                  <c:v>46174</c:v>
                </c:pt>
                <c:pt idx="198">
                  <c:v>46204</c:v>
                </c:pt>
                <c:pt idx="199">
                  <c:v>46235</c:v>
                </c:pt>
                <c:pt idx="200">
                  <c:v>46266</c:v>
                </c:pt>
                <c:pt idx="201">
                  <c:v>46296</c:v>
                </c:pt>
                <c:pt idx="202">
                  <c:v>46327</c:v>
                </c:pt>
                <c:pt idx="203">
                  <c:v>46357</c:v>
                </c:pt>
              </c:numCache>
            </c:numRef>
          </c:cat>
          <c:val>
            <c:numRef>
              <c:f>Sheet1!$C$230:$C$433</c:f>
              <c:numCache>
                <c:formatCode>0.0</c:formatCode>
                <c:ptCount val="204"/>
                <c:pt idx="0">
                  <c:v>13.29706</c:v>
                </c:pt>
                <c:pt idx="1">
                  <c:v>14.224360000000001</c:v>
                </c:pt>
                <c:pt idx="2">
                  <c:v>15.922359999999999</c:v>
                </c:pt>
                <c:pt idx="3">
                  <c:v>18.43244</c:v>
                </c:pt>
                <c:pt idx="4">
                  <c:v>21.23901</c:v>
                </c:pt>
                <c:pt idx="5">
                  <c:v>19.446760000000001</c:v>
                </c:pt>
                <c:pt idx="6">
                  <c:v>23.454039999999999</c:v>
                </c:pt>
                <c:pt idx="7">
                  <c:v>24.986529999999998</c:v>
                </c:pt>
                <c:pt idx="8">
                  <c:v>23.34497</c:v>
                </c:pt>
                <c:pt idx="9">
                  <c:v>26.176220000000001</c:v>
                </c:pt>
                <c:pt idx="10">
                  <c:v>26.748360000000002</c:v>
                </c:pt>
                <c:pt idx="11">
                  <c:v>28.917580000000001</c:v>
                </c:pt>
                <c:pt idx="12">
                  <c:v>25.673030000000001</c:v>
                </c:pt>
                <c:pt idx="13">
                  <c:v>24.5258</c:v>
                </c:pt>
                <c:pt idx="14">
                  <c:v>19.761890000000001</c:v>
                </c:pt>
                <c:pt idx="15">
                  <c:v>11.963649999999999</c:v>
                </c:pt>
                <c:pt idx="16">
                  <c:v>9.4435500000000001</c:v>
                </c:pt>
                <c:pt idx="17">
                  <c:v>12.27041</c:v>
                </c:pt>
                <c:pt idx="18">
                  <c:v>5.81534</c:v>
                </c:pt>
                <c:pt idx="19">
                  <c:v>-0.19989000000000001</c:v>
                </c:pt>
                <c:pt idx="20">
                  <c:v>9.6530000000000005E-2</c:v>
                </c:pt>
                <c:pt idx="21">
                  <c:v>-2.9866600000000001</c:v>
                </c:pt>
                <c:pt idx="22">
                  <c:v>-2.3936199999999999</c:v>
                </c:pt>
                <c:pt idx="23">
                  <c:v>-8.8873099999999994</c:v>
                </c:pt>
                <c:pt idx="24">
                  <c:v>-4.9548699999999997</c:v>
                </c:pt>
                <c:pt idx="25">
                  <c:v>-7.4539200000000001</c:v>
                </c:pt>
                <c:pt idx="26">
                  <c:v>-7.3764399999999997</c:v>
                </c:pt>
                <c:pt idx="27">
                  <c:v>-8.2253000000000007</c:v>
                </c:pt>
                <c:pt idx="28">
                  <c:v>-12.88186</c:v>
                </c:pt>
                <c:pt idx="29">
                  <c:v>-14.56193</c:v>
                </c:pt>
                <c:pt idx="30">
                  <c:v>-20.984590000000001</c:v>
                </c:pt>
                <c:pt idx="31">
                  <c:v>-24.394600000000001</c:v>
                </c:pt>
                <c:pt idx="32">
                  <c:v>-22.013400000000001</c:v>
                </c:pt>
                <c:pt idx="33">
                  <c:v>-17.371960000000001</c:v>
                </c:pt>
                <c:pt idx="34">
                  <c:v>-18.048919999999999</c:v>
                </c:pt>
                <c:pt idx="35">
                  <c:v>-12.847440000000001</c:v>
                </c:pt>
                <c:pt idx="36">
                  <c:v>-6.0580499999999997</c:v>
                </c:pt>
                <c:pt idx="37">
                  <c:v>-0.75844</c:v>
                </c:pt>
                <c:pt idx="38">
                  <c:v>-0.54137999999999997</c:v>
                </c:pt>
                <c:pt idx="39">
                  <c:v>-0.35880000000000001</c:v>
                </c:pt>
                <c:pt idx="40">
                  <c:v>-6.3964800000000004</c:v>
                </c:pt>
                <c:pt idx="41">
                  <c:v>1.86409</c:v>
                </c:pt>
                <c:pt idx="42">
                  <c:v>4.6666299999999996</c:v>
                </c:pt>
                <c:pt idx="43">
                  <c:v>10.807219999999999</c:v>
                </c:pt>
                <c:pt idx="44">
                  <c:v>15.362830000000001</c:v>
                </c:pt>
                <c:pt idx="45">
                  <c:v>16.65784</c:v>
                </c:pt>
                <c:pt idx="46">
                  <c:v>18.362220000000001</c:v>
                </c:pt>
                <c:pt idx="47">
                  <c:v>17.802510000000002</c:v>
                </c:pt>
                <c:pt idx="48">
                  <c:v>16.158639999999998</c:v>
                </c:pt>
                <c:pt idx="49">
                  <c:v>17.862269999999999</c:v>
                </c:pt>
                <c:pt idx="50">
                  <c:v>13.087669999999999</c:v>
                </c:pt>
                <c:pt idx="51">
                  <c:v>12.34961</c:v>
                </c:pt>
                <c:pt idx="52">
                  <c:v>12.370279999999999</c:v>
                </c:pt>
                <c:pt idx="53">
                  <c:v>9.0760699999999996</c:v>
                </c:pt>
                <c:pt idx="54">
                  <c:v>7.8823299999999996</c:v>
                </c:pt>
                <c:pt idx="55">
                  <c:v>4.9408300000000001</c:v>
                </c:pt>
                <c:pt idx="56">
                  <c:v>-0.58918000000000004</c:v>
                </c:pt>
                <c:pt idx="57">
                  <c:v>-5.1665200000000002</c:v>
                </c:pt>
                <c:pt idx="58">
                  <c:v>-3.7811499999999998</c:v>
                </c:pt>
                <c:pt idx="59">
                  <c:v>-2.7323400000000002</c:v>
                </c:pt>
                <c:pt idx="60">
                  <c:v>-2.0524100000000001</c:v>
                </c:pt>
                <c:pt idx="61">
                  <c:v>3.4278499999999998</c:v>
                </c:pt>
                <c:pt idx="62">
                  <c:v>5.6045199999999999</c:v>
                </c:pt>
                <c:pt idx="63">
                  <c:v>6.83711</c:v>
                </c:pt>
                <c:pt idx="64">
                  <c:v>5.3252300000000004</c:v>
                </c:pt>
                <c:pt idx="65">
                  <c:v>5.0791500000000003</c:v>
                </c:pt>
                <c:pt idx="66">
                  <c:v>7.8217100000000004</c:v>
                </c:pt>
                <c:pt idx="67">
                  <c:v>4.6523899999999996</c:v>
                </c:pt>
                <c:pt idx="68">
                  <c:v>1.8060400000000001</c:v>
                </c:pt>
                <c:pt idx="69">
                  <c:v>-1.7729299999999999</c:v>
                </c:pt>
                <c:pt idx="70">
                  <c:v>1.95137</c:v>
                </c:pt>
                <c:pt idx="71">
                  <c:v>0.62266999999999995</c:v>
                </c:pt>
                <c:pt idx="72">
                  <c:v>-8.9685900000000007</c:v>
                </c:pt>
                <c:pt idx="73">
                  <c:v>-10.23277</c:v>
                </c:pt>
                <c:pt idx="74">
                  <c:v>-4.6502600000000003</c:v>
                </c:pt>
                <c:pt idx="75">
                  <c:v>-1.2251000000000001</c:v>
                </c:pt>
                <c:pt idx="76">
                  <c:v>1.6252899999999999</c:v>
                </c:pt>
                <c:pt idx="77">
                  <c:v>0.53146000000000004</c:v>
                </c:pt>
                <c:pt idx="78">
                  <c:v>2.8270200000000001</c:v>
                </c:pt>
                <c:pt idx="79">
                  <c:v>4.5417300000000003</c:v>
                </c:pt>
                <c:pt idx="80">
                  <c:v>3.5842999999999998</c:v>
                </c:pt>
                <c:pt idx="81">
                  <c:v>8.34788</c:v>
                </c:pt>
                <c:pt idx="82">
                  <c:v>4.2444199999999999</c:v>
                </c:pt>
                <c:pt idx="83">
                  <c:v>6.9380499999999996</c:v>
                </c:pt>
                <c:pt idx="84">
                  <c:v>11.394220000000001</c:v>
                </c:pt>
                <c:pt idx="85">
                  <c:v>8.1395900000000001</c:v>
                </c:pt>
                <c:pt idx="86">
                  <c:v>9.7695500000000006</c:v>
                </c:pt>
                <c:pt idx="87">
                  <c:v>9.9939900000000002</c:v>
                </c:pt>
                <c:pt idx="88">
                  <c:v>12.17347</c:v>
                </c:pt>
                <c:pt idx="89">
                  <c:v>14.38266</c:v>
                </c:pt>
                <c:pt idx="90">
                  <c:v>13.76497</c:v>
                </c:pt>
                <c:pt idx="91">
                  <c:v>10.75991</c:v>
                </c:pt>
                <c:pt idx="92">
                  <c:v>16.417249999999999</c:v>
                </c:pt>
                <c:pt idx="93">
                  <c:v>15.123570000000001</c:v>
                </c:pt>
                <c:pt idx="94">
                  <c:v>15.57071</c:v>
                </c:pt>
                <c:pt idx="95">
                  <c:v>13.720359999999999</c:v>
                </c:pt>
                <c:pt idx="96">
                  <c:v>15.10783</c:v>
                </c:pt>
                <c:pt idx="97">
                  <c:v>12.506320000000001</c:v>
                </c:pt>
                <c:pt idx="98">
                  <c:v>12.43829</c:v>
                </c:pt>
                <c:pt idx="99">
                  <c:v>6.6545800000000002</c:v>
                </c:pt>
                <c:pt idx="100">
                  <c:v>3.6150099999999998</c:v>
                </c:pt>
                <c:pt idx="101">
                  <c:v>1.5853999999999999</c:v>
                </c:pt>
                <c:pt idx="102">
                  <c:v>1.7422500000000001</c:v>
                </c:pt>
                <c:pt idx="103">
                  <c:v>3.17902</c:v>
                </c:pt>
                <c:pt idx="104">
                  <c:v>2.8610799999999998</c:v>
                </c:pt>
                <c:pt idx="105">
                  <c:v>0.49059000000000003</c:v>
                </c:pt>
                <c:pt idx="106">
                  <c:v>0.50905</c:v>
                </c:pt>
                <c:pt idx="107">
                  <c:v>-5.3230000000000004</c:v>
                </c:pt>
                <c:pt idx="108">
                  <c:v>-8.93215</c:v>
                </c:pt>
                <c:pt idx="109">
                  <c:v>-17.996169999999999</c:v>
                </c:pt>
                <c:pt idx="110">
                  <c:v>-12.542289999999999</c:v>
                </c:pt>
                <c:pt idx="111">
                  <c:v>-11.626239999999999</c:v>
                </c:pt>
                <c:pt idx="112">
                  <c:v>-13.38409</c:v>
                </c:pt>
                <c:pt idx="113">
                  <c:v>-20.2454</c:v>
                </c:pt>
                <c:pt idx="114">
                  <c:v>-24.434899999999999</c:v>
                </c:pt>
                <c:pt idx="115">
                  <c:v>-25.759650000000001</c:v>
                </c:pt>
                <c:pt idx="116">
                  <c:v>-23.318680000000001</c:v>
                </c:pt>
                <c:pt idx="117">
                  <c:v>-24.93506</c:v>
                </c:pt>
                <c:pt idx="118">
                  <c:v>-21.50243</c:v>
                </c:pt>
                <c:pt idx="119">
                  <c:v>-20.556629999999998</c:v>
                </c:pt>
                <c:pt idx="120">
                  <c:v>-7.7836699999999999</c:v>
                </c:pt>
                <c:pt idx="121">
                  <c:v>-13.100720000000001</c:v>
                </c:pt>
                <c:pt idx="122">
                  <c:v>-36.2866</c:v>
                </c:pt>
                <c:pt idx="123">
                  <c:v>-49.282339999999998</c:v>
                </c:pt>
                <c:pt idx="124">
                  <c:v>-34.447780000000002</c:v>
                </c:pt>
                <c:pt idx="125">
                  <c:v>-6.5697200000000002</c:v>
                </c:pt>
                <c:pt idx="126">
                  <c:v>7.9494400000000001</c:v>
                </c:pt>
                <c:pt idx="127">
                  <c:v>12.40357</c:v>
                </c:pt>
                <c:pt idx="128">
                  <c:v>14.96898</c:v>
                </c:pt>
                <c:pt idx="129">
                  <c:v>15.69993</c:v>
                </c:pt>
                <c:pt idx="130">
                  <c:v>8.1282200000000007</c:v>
                </c:pt>
                <c:pt idx="131">
                  <c:v>11.81601</c:v>
                </c:pt>
                <c:pt idx="132">
                  <c:v>10.84482</c:v>
                </c:pt>
                <c:pt idx="133">
                  <c:v>14.30768</c:v>
                </c:pt>
                <c:pt idx="134">
                  <c:v>21.571190000000001</c:v>
                </c:pt>
                <c:pt idx="135">
                  <c:v>21.50883</c:v>
                </c:pt>
                <c:pt idx="136">
                  <c:v>15.6851</c:v>
                </c:pt>
                <c:pt idx="137">
                  <c:v>14.8719</c:v>
                </c:pt>
                <c:pt idx="138">
                  <c:v>15.18111</c:v>
                </c:pt>
                <c:pt idx="139">
                  <c:v>10.913119999999999</c:v>
                </c:pt>
                <c:pt idx="140">
                  <c:v>8.1331799999999994</c:v>
                </c:pt>
                <c:pt idx="141">
                  <c:v>6.4457800000000001</c:v>
                </c:pt>
                <c:pt idx="142">
                  <c:v>0.28471999999999997</c:v>
                </c:pt>
                <c:pt idx="143">
                  <c:v>0.45960000000000001</c:v>
                </c:pt>
                <c:pt idx="144">
                  <c:v>7.1316300000000004</c:v>
                </c:pt>
                <c:pt idx="145">
                  <c:v>5.68058</c:v>
                </c:pt>
                <c:pt idx="146">
                  <c:v>-46.781120000000001</c:v>
                </c:pt>
                <c:pt idx="147">
                  <c:v>-36.282820000000001</c:v>
                </c:pt>
                <c:pt idx="148">
                  <c:v>-33.13485</c:v>
                </c:pt>
                <c:pt idx="149">
                  <c:v>-30.092110000000002</c:v>
                </c:pt>
                <c:pt idx="150">
                  <c:v>-39.610570000000003</c:v>
                </c:pt>
                <c:pt idx="151">
                  <c:v>-36.328569999999999</c:v>
                </c:pt>
                <c:pt idx="152">
                  <c:v>-41.543149999999997</c:v>
                </c:pt>
                <c:pt idx="153">
                  <c:v>-47.767910000000001</c:v>
                </c:pt>
                <c:pt idx="154">
                  <c:v>-33.4392</c:v>
                </c:pt>
                <c:pt idx="155">
                  <c:v>-23.621410000000001</c:v>
                </c:pt>
                <c:pt idx="156">
                  <c:v>-19.22767</c:v>
                </c:pt>
                <c:pt idx="157">
                  <c:v>-12.071210000000001</c:v>
                </c:pt>
                <c:pt idx="158">
                  <c:v>-10.48691</c:v>
                </c:pt>
                <c:pt idx="159">
                  <c:v>-11.31306</c:v>
                </c:pt>
                <c:pt idx="160">
                  <c:v>-18.912389999999998</c:v>
                </c:pt>
                <c:pt idx="161">
                  <c:v>-36.844259999999998</c:v>
                </c:pt>
                <c:pt idx="162">
                  <c:v>-31.977779999999999</c:v>
                </c:pt>
                <c:pt idx="163">
                  <c:v>-30.842870000000001</c:v>
                </c:pt>
                <c:pt idx="164">
                  <c:v>-28.625910000000001</c:v>
                </c:pt>
                <c:pt idx="165">
                  <c:v>-26.984549999999999</c:v>
                </c:pt>
                <c:pt idx="166">
                  <c:v>-21.26735</c:v>
                </c:pt>
                <c:pt idx="167">
                  <c:v>-30.62593</c:v>
                </c:pt>
                <c:pt idx="168">
                  <c:v>-26.519279999999998</c:v>
                </c:pt>
                <c:pt idx="169">
                  <c:v>-31.74042</c:v>
                </c:pt>
                <c:pt idx="170">
                  <c:v>-25.92099</c:v>
                </c:pt>
                <c:pt idx="171">
                  <c:v>-17.489429999999999</c:v>
                </c:pt>
                <c:pt idx="172">
                  <c:v>-20.592300000000002</c:v>
                </c:pt>
                <c:pt idx="173">
                  <c:v>-21.625250000000001</c:v>
                </c:pt>
                <c:pt idx="174">
                  <c:v>-21.296250000000001</c:v>
                </c:pt>
                <c:pt idx="175">
                  <c:v>-24.288060000000002</c:v>
                </c:pt>
                <c:pt idx="176">
                  <c:v>-26.522729999999999</c:v>
                </c:pt>
                <c:pt idx="177">
                  <c:v>-23.525680000000001</c:v>
                </c:pt>
                <c:pt idx="178">
                  <c:v>-31.917549999999999</c:v>
                </c:pt>
                <c:pt idx="179">
                  <c:v>-31.249770000000002</c:v>
                </c:pt>
                <c:pt idx="180">
                  <c:v>-27.868590000000001</c:v>
                </c:pt>
                <c:pt idx="181">
                  <c:v>-24.125869999999999</c:v>
                </c:pt>
                <c:pt idx="182">
                  <c:v>-19.864930000000001</c:v>
                </c:pt>
                <c:pt idx="183">
                  <c:v>-24.338159999999998</c:v>
                </c:pt>
                <c:pt idx="184">
                  <c:v>-11.389609999999999</c:v>
                </c:pt>
                <c:pt idx="185">
                  <c:v>-13.104139999999999</c:v>
                </c:pt>
                <c:pt idx="186">
                  <c:v>-4.15808</c:v>
                </c:pt>
                <c:pt idx="187">
                  <c:v>-5.6158400000000004</c:v>
                </c:pt>
                <c:pt idx="188">
                  <c:v>-1.17211</c:v>
                </c:pt>
                <c:pt idx="189">
                  <c:v>-2.5271699999999999</c:v>
                </c:pt>
                <c:pt idx="190">
                  <c:v>-0.14599000000000001</c:v>
                </c:pt>
                <c:pt idx="191">
                  <c:v>-3.20566</c:v>
                </c:pt>
                <c:pt idx="192">
                  <c:v>-6.8327299999999997</c:v>
                </c:pt>
                <c:pt idx="193">
                  <c:v>-10.038069999999999</c:v>
                </c:pt>
                <c:pt idx="194">
                  <c:v>-21.927399999999999</c:v>
                </c:pt>
                <c:pt idx="195">
                  <c:v>-26.557559999999999</c:v>
                </c:pt>
                <c:pt idx="196">
                  <c:v>-29.825130000000001</c:v>
                </c:pt>
                <c:pt idx="197">
                  <c:v>-26.996659999999999</c:v>
                </c:pt>
                <c:pt idx="198">
                  <c:v>-11.82109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A8-4B30-AFB0-211F653468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310976"/>
        <c:axId val="205452800"/>
      </c:lineChart>
      <c:dateAx>
        <c:axId val="205310976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spPr>
          <a:ln w="11430">
            <a:solidFill>
              <a:schemeClr val="bg2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205452800"/>
        <c:crosses val="autoZero"/>
        <c:auto val="1"/>
        <c:lblOffset val="100"/>
        <c:baseTimeUnit val="months"/>
        <c:majorUnit val="1"/>
        <c:majorTimeUnit val="years"/>
        <c:minorUnit val="12"/>
      </c:dateAx>
      <c:valAx>
        <c:axId val="205452800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000" b="0" dirty="0">
                    <a:latin typeface="+mn-lt"/>
                  </a:rPr>
                  <a:t>Saldo</a:t>
                </a:r>
                <a:r>
                  <a:rPr lang="de-DE" sz="1000" b="0" baseline="0" dirty="0">
                    <a:latin typeface="+mn-lt"/>
                  </a:rPr>
                  <a:t> der positiven und negativen Meldungen</a:t>
                </a:r>
                <a:endParaRPr lang="de-DE" sz="1000" b="0" dirty="0"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1.8250417357531277E-2"/>
              <c:y val="6.0535081990192779E-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43">
            <a:solidFill>
              <a:schemeClr val="bg2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205310976"/>
        <c:crosses val="autoZero"/>
        <c:crossBetween val="midCat"/>
        <c:majorUnit val="10"/>
        <c:minorUnit val="10"/>
      </c:valAx>
      <c:spPr>
        <a:noFill/>
        <a:ln w="25144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</c:legendEntry>
      <c:legendEntry>
        <c:idx val="1"/>
        <c:txPr>
          <a:bodyPr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</c:legendEntry>
      <c:layout>
        <c:manualLayout>
          <c:xMode val="edge"/>
          <c:yMode val="edge"/>
          <c:x val="0.27773112215653373"/>
          <c:y val="0.91901788684242725"/>
          <c:w val="0.53781624724314558"/>
          <c:h val="6.1243026884101368E-2"/>
        </c:manualLayout>
      </c:layout>
      <c:overlay val="0"/>
      <c:spPr>
        <a:noFill/>
        <a:ln w="12572">
          <a:noFill/>
          <a:prstDash val="solid"/>
        </a:ln>
        <a:effectLst/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32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de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F04DA-029B-4821-9DF5-8DA23FE762D5}" type="datetimeFigureOut">
              <a:rPr lang="de-DE" smtClean="0"/>
              <a:t>29.07.2026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40A7D-51B9-4258-97E5-EDA9ACFFE05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523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40A7D-51B9-4258-97E5-EDA9ACFFE057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829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49971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9389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484586"/>
            <a:ext cx="1943100" cy="437316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484586"/>
            <a:ext cx="5676900" cy="437316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460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1047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33991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657350"/>
            <a:ext cx="38100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57350"/>
            <a:ext cx="38100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1085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9594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2441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346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38368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>
              <a:sym typeface="Symbol" pitchFamily="18" charset="2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4542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7"/>
          <p:cNvSpPr>
            <a:spLocks noChangeArrowheads="1"/>
          </p:cNvSpPr>
          <p:nvPr userDrawn="1"/>
        </p:nvSpPr>
        <p:spPr bwMode="auto">
          <a:xfrm>
            <a:off x="3177" y="4898231"/>
            <a:ext cx="7561261" cy="134541"/>
          </a:xfrm>
          <a:prstGeom prst="rect">
            <a:avLst/>
          </a:prstGeom>
          <a:solidFill>
            <a:srgbClr val="D0D0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B0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7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57350"/>
            <a:ext cx="7772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>
                <a:sym typeface="Symbol" pitchFamily="18" charset="2"/>
              </a:rPr>
              <a:t>Mastertextformat bearbeiten</a:t>
            </a:r>
          </a:p>
          <a:p>
            <a:pPr lvl="1"/>
            <a:r>
              <a:rPr lang="de-DE">
                <a:sym typeface="Symbol" pitchFamily="18" charset="2"/>
              </a:rPr>
              <a:t>Zweite Ebene</a:t>
            </a:r>
          </a:p>
          <a:p>
            <a:pPr lvl="2"/>
            <a:r>
              <a:rPr lang="de-DE">
                <a:sym typeface="Symbol" pitchFamily="18" charset="2"/>
              </a:rPr>
              <a:t>Dritte Ebene</a:t>
            </a:r>
          </a:p>
          <a:p>
            <a:pPr lvl="3"/>
            <a:r>
              <a:rPr lang="de-DE">
                <a:sym typeface="Symbol" pitchFamily="18" charset="2"/>
              </a:rPr>
              <a:t>Vierte Ebene</a:t>
            </a:r>
          </a:p>
          <a:p>
            <a:pPr lvl="4"/>
            <a:r>
              <a:rPr lang="de-DE">
                <a:sym typeface="Symbol" pitchFamily="18" charset="2"/>
              </a:rPr>
              <a:t>Fünfte Ebene</a:t>
            </a:r>
          </a:p>
        </p:txBody>
      </p:sp>
      <p:sp>
        <p:nvSpPr>
          <p:cNvPr id="1028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84585"/>
            <a:ext cx="77724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30" name="Rectangle 80"/>
          <p:cNvSpPr>
            <a:spLocks noChangeArrowheads="1"/>
          </p:cNvSpPr>
          <p:nvPr userDrawn="1"/>
        </p:nvSpPr>
        <p:spPr bwMode="auto">
          <a:xfrm>
            <a:off x="3177" y="135733"/>
            <a:ext cx="7017095" cy="322659"/>
          </a:xfrm>
          <a:prstGeom prst="rect">
            <a:avLst/>
          </a:prstGeom>
          <a:solidFill>
            <a:srgbClr val="D0D0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B0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09" name="Text Box 85"/>
          <p:cNvSpPr txBox="1">
            <a:spLocks noChangeArrowheads="1"/>
          </p:cNvSpPr>
          <p:nvPr userDrawn="1"/>
        </p:nvSpPr>
        <p:spPr bwMode="auto">
          <a:xfrm>
            <a:off x="676275" y="209552"/>
            <a:ext cx="389572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33734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35639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37544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39449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402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48593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53165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5773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</a:rPr>
              <a:t> ArGeZ Arbeitsgemeinschaft Zulieferindustrie</a:t>
            </a:r>
          </a:p>
        </p:txBody>
      </p:sp>
      <p:sp>
        <p:nvSpPr>
          <p:cNvPr id="1032" name="Rectangle 94"/>
          <p:cNvSpPr>
            <a:spLocks noChangeArrowheads="1"/>
          </p:cNvSpPr>
          <p:nvPr userDrawn="1"/>
        </p:nvSpPr>
        <p:spPr bwMode="auto">
          <a:xfrm>
            <a:off x="8316416" y="134542"/>
            <a:ext cx="827583" cy="323850"/>
          </a:xfrm>
          <a:prstGeom prst="rect">
            <a:avLst/>
          </a:prstGeom>
          <a:solidFill>
            <a:srgbClr val="D0D0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B0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3" name="Rectangle 96"/>
          <p:cNvSpPr>
            <a:spLocks noChangeArrowheads="1"/>
          </p:cNvSpPr>
          <p:nvPr userDrawn="1"/>
        </p:nvSpPr>
        <p:spPr bwMode="auto">
          <a:xfrm>
            <a:off x="7564438" y="4898231"/>
            <a:ext cx="1579562" cy="134541"/>
          </a:xfrm>
          <a:prstGeom prst="rect">
            <a:avLst/>
          </a:prstGeom>
          <a:solidFill>
            <a:srgbClr val="D0D0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B0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36" name="Text Box 112"/>
          <p:cNvSpPr txBox="1">
            <a:spLocks noChangeArrowheads="1"/>
          </p:cNvSpPr>
          <p:nvPr userDrawn="1"/>
        </p:nvSpPr>
        <p:spPr bwMode="auto">
          <a:xfrm>
            <a:off x="8172400" y="4857779"/>
            <a:ext cx="88004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33734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35639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37544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39449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402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48593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53165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5773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de-DE" sz="800" b="1" dirty="0">
                <a:solidFill>
                  <a:srgbClr val="000000"/>
                </a:solidFill>
                <a:latin typeface="Arial" pitchFamily="34" charset="0"/>
              </a:rPr>
              <a:t>www.argez.de</a:t>
            </a:r>
          </a:p>
        </p:txBody>
      </p:sp>
      <p:pic>
        <p:nvPicPr>
          <p:cNvPr id="1037" name="Picture 118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4138" y="83836"/>
            <a:ext cx="1292278" cy="42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49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  <a:sym typeface="Symbol" pitchFamily="18" charset="2"/>
        </a:defRPr>
      </a:lvl1pPr>
      <a:lvl2pPr marL="742950" indent="-285750" algn="l" rtl="0" eaLnBrk="0" fontAlgn="base" hangingPunct="0">
        <a:lnSpc>
          <a:spcPct val="14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2pPr>
      <a:lvl3pPr marL="11430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3pPr>
      <a:lvl4pPr marL="1600200" indent="-228600" algn="l" rtl="0" eaLnBrk="0" fontAlgn="base" hangingPunct="0">
        <a:lnSpc>
          <a:spcPct val="13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4pPr>
      <a:lvl5pPr marL="20574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5pPr>
      <a:lvl6pPr marL="25146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6pPr>
      <a:lvl7pPr marL="29718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7pPr>
      <a:lvl8pPr marL="34290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8pPr>
      <a:lvl9pPr marL="38862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630999"/>
              </p:ext>
            </p:extLst>
          </p:nvPr>
        </p:nvGraphicFramePr>
        <p:xfrm>
          <a:off x="280193" y="1108672"/>
          <a:ext cx="8454382" cy="3538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0"/>
            <a:ext cx="8382000" cy="857250"/>
          </a:xfrm>
        </p:spPr>
        <p:txBody>
          <a:bodyPr/>
          <a:lstStyle/>
          <a:p>
            <a:pPr eaLnBrk="1" hangingPunct="1"/>
            <a:br>
              <a:rPr lang="de-DE" sz="900" i="1" dirty="0"/>
            </a:br>
            <a:endParaRPr lang="de-DE" dirty="0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685800" y="484585"/>
            <a:ext cx="84582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b="1" dirty="0">
                <a:solidFill>
                  <a:srgbClr val="475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Geschäftsklima Zulieferindustrie Deutschland Juli 2026</a:t>
            </a:r>
          </a:p>
        </p:txBody>
      </p:sp>
      <p:sp>
        <p:nvSpPr>
          <p:cNvPr id="2053" name="Text Box 117"/>
          <p:cNvSpPr txBox="1">
            <a:spLocks noChangeArrowheads="1"/>
          </p:cNvSpPr>
          <p:nvPr/>
        </p:nvSpPr>
        <p:spPr bwMode="auto">
          <a:xfrm>
            <a:off x="-3674" y="4713776"/>
            <a:ext cx="820928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000000"/>
                </a:solidFill>
                <a:latin typeface="Arial" charset="0"/>
                <a:cs typeface="Arial" charset="0"/>
              </a:rPr>
              <a:t>Quelle: Ifo München, ArGeZ Arbeitsgemeinschaft Zulieferindustrie, Saisonbereinigt, Saldo aus positiven und negativen Bewertungen</a:t>
            </a:r>
          </a:p>
        </p:txBody>
      </p:sp>
    </p:spTree>
    <p:extLst>
      <p:ext uri="{BB962C8B-B14F-4D97-AF65-F5344CB8AC3E}">
        <p14:creationId xmlns:p14="http://schemas.microsoft.com/office/powerpoint/2010/main" val="356898035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5C94133EAA7043979C87DE4E9928EF" ma:contentTypeVersion="16" ma:contentTypeDescription="Ein neues Dokument erstellen." ma:contentTypeScope="" ma:versionID="e346923236a7264e8b8be8d0f77dcd08">
  <xsd:schema xmlns:xsd="http://www.w3.org/2001/XMLSchema" xmlns:xs="http://www.w3.org/2001/XMLSchema" xmlns:p="http://schemas.microsoft.com/office/2006/metadata/properties" xmlns:ns2="c7b79d34-dc05-4845-89f6-08bee8c4f465" xmlns:ns3="54a6ea71-11f8-4f17-b5ff-def0170782df" targetNamespace="http://schemas.microsoft.com/office/2006/metadata/properties" ma:root="true" ma:fieldsID="a4de7418d7e9a3febf5cdef6cfa89db1" ns2:_="" ns3:_="">
    <xsd:import namespace="c7b79d34-dc05-4845-89f6-08bee8c4f465"/>
    <xsd:import namespace="54a6ea71-11f8-4f17-b5ff-def0170782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79d34-dc05-4845-89f6-08bee8c4f4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3ade7e00-60fb-4782-9167-2ccdc3c644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a6ea71-11f8-4f17-b5ff-def0170782d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d6723e1-0fed-467d-84c5-e683e433aa71}" ma:internalName="TaxCatchAll" ma:showField="CatchAllData" ma:web="54a6ea71-11f8-4f17-b5ff-def0170782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a6ea71-11f8-4f17-b5ff-def0170782df" xsi:nil="true"/>
    <lcf76f155ced4ddcb4097134ff3c332f xmlns="c7b79d34-dc05-4845-89f6-08bee8c4f46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F8152F-BC6F-49DA-B583-D2872A8901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79d34-dc05-4845-89f6-08bee8c4f465"/>
    <ds:schemaRef ds:uri="54a6ea71-11f8-4f17-b5ff-def0170782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FC4B56-8229-4E85-A3C6-DC49352877F6}">
  <ds:schemaRefs>
    <ds:schemaRef ds:uri="http://purl.org/dc/terms/"/>
    <ds:schemaRef ds:uri="http://schemas.microsoft.com/office/2006/metadata/properties"/>
    <ds:schemaRef ds:uri="54a6ea71-11f8-4f17-b5ff-def0170782df"/>
    <ds:schemaRef ds:uri="http://purl.org/dc/dcmitype/"/>
    <ds:schemaRef ds:uri="c7b79d34-dc05-4845-89f6-08bee8c4f465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B3DAEB6-6B90-4190-98CE-A8187D339E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Bildschirmpräsentation (16:9)</PresentationFormat>
  <Paragraphs>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Times New Roman</vt:lpstr>
      <vt:lpstr>Standarddesign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Sophie Steffen</dc:creator>
  <cp:lastModifiedBy>Funk, Sara</cp:lastModifiedBy>
  <cp:revision>220</cp:revision>
  <dcterms:created xsi:type="dcterms:W3CDTF">2019-02-20T12:14:37Z</dcterms:created>
  <dcterms:modified xsi:type="dcterms:W3CDTF">2026-07-29T08:17:27Z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0x0101001F5C94133EAA7043979C87DE4E9928EF</vt:lpwstr>
  </property>
  <property fmtid="{D5CDD505-2E9C-101B-9397-08002B2CF9AE}" pid="3" name="MediaServiceImageTags">
    <vt:lpwstr/>
  </property>
</Properties>
</file>