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257" r:id="rId5"/>
  </p:sldIdLst>
  <p:sldSz cx="9144000" cy="5143500" type="screen16x9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2699"/>
    <a:srgbClr val="C00000"/>
    <a:srgbClr val="007E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196" autoAdjust="0"/>
  </p:normalViewPr>
  <p:slideViewPr>
    <p:cSldViewPr>
      <p:cViewPr varScale="1">
        <p:scale>
          <a:sx n="146" d="100"/>
          <a:sy n="146" d="100"/>
        </p:scale>
        <p:origin x="594" y="114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unk, Sara" userId="4b76cca4-b646-4726-99bd-7f72ec8e252e" providerId="ADAL" clId="{A7D1BE52-FA85-4BDB-9C05-F47A945CCE9B}"/>
    <pc:docChg chg="modSld">
      <pc:chgData name="Funk, Sara" userId="4b76cca4-b646-4726-99bd-7f72ec8e252e" providerId="ADAL" clId="{A7D1BE52-FA85-4BDB-9C05-F47A945CCE9B}" dt="2026-09-28T13:22:01.314" v="108" actId="20577"/>
      <pc:docMkLst>
        <pc:docMk/>
      </pc:docMkLst>
      <pc:sldChg chg="modSp mod">
        <pc:chgData name="Funk, Sara" userId="4b76cca4-b646-4726-99bd-7f72ec8e252e" providerId="ADAL" clId="{A7D1BE52-FA85-4BDB-9C05-F47A945CCE9B}" dt="2026-09-28T13:22:01.314" v="108" actId="20577"/>
        <pc:sldMkLst>
          <pc:docMk/>
          <pc:sldMk cId="356898035" sldId="257"/>
        </pc:sldMkLst>
        <pc:spChg chg="mod">
          <ac:chgData name="Funk, Sara" userId="4b76cca4-b646-4726-99bd-7f72ec8e252e" providerId="ADAL" clId="{A7D1BE52-FA85-4BDB-9C05-F47A945CCE9B}" dt="2026-09-28T13:22:01.314" v="108" actId="20577"/>
          <ac:spMkLst>
            <pc:docMk/>
            <pc:sldMk cId="356898035" sldId="257"/>
            <ac:spMk id="2052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1941127445002865E-2"/>
          <c:y val="2.3022603929042582E-2"/>
          <c:w val="0.88234160699149866"/>
          <c:h val="0.8032342409237696"/>
        </c:manualLayout>
      </c:layout>
      <c:lineChart>
        <c:grouping val="standar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Aktuelle Lage</c:v>
                </c:pt>
              </c:strCache>
            </c:strRef>
          </c:tx>
          <c:spPr>
            <a:ln w="31750">
              <a:solidFill>
                <a:srgbClr val="C00000"/>
              </a:solidFill>
              <a:prstDash val="solid"/>
            </a:ln>
            <a:effectLst/>
          </c:spPr>
          <c:marker>
            <c:symbol val="none"/>
          </c:marker>
          <c:cat>
            <c:numRef>
              <c:f>Sheet1!$A$230:$A$433</c:f>
              <c:numCache>
                <c:formatCode>m/d/yyyy</c:formatCode>
                <c:ptCount val="204"/>
                <c:pt idx="0">
                  <c:v>40179</c:v>
                </c:pt>
                <c:pt idx="1">
                  <c:v>40210</c:v>
                </c:pt>
                <c:pt idx="2">
                  <c:v>40238</c:v>
                </c:pt>
                <c:pt idx="3">
                  <c:v>40269</c:v>
                </c:pt>
                <c:pt idx="4">
                  <c:v>40299</c:v>
                </c:pt>
                <c:pt idx="5">
                  <c:v>40330</c:v>
                </c:pt>
                <c:pt idx="6">
                  <c:v>40360</c:v>
                </c:pt>
                <c:pt idx="7">
                  <c:v>40391</c:v>
                </c:pt>
                <c:pt idx="8">
                  <c:v>40422</c:v>
                </c:pt>
                <c:pt idx="9">
                  <c:v>40452</c:v>
                </c:pt>
                <c:pt idx="10">
                  <c:v>40483</c:v>
                </c:pt>
                <c:pt idx="11">
                  <c:v>40513</c:v>
                </c:pt>
                <c:pt idx="12">
                  <c:v>40544</c:v>
                </c:pt>
                <c:pt idx="13">
                  <c:v>40575</c:v>
                </c:pt>
                <c:pt idx="14">
                  <c:v>40603</c:v>
                </c:pt>
                <c:pt idx="15">
                  <c:v>40634</c:v>
                </c:pt>
                <c:pt idx="16">
                  <c:v>40664</c:v>
                </c:pt>
                <c:pt idx="17">
                  <c:v>40695</c:v>
                </c:pt>
                <c:pt idx="18">
                  <c:v>40725</c:v>
                </c:pt>
                <c:pt idx="19">
                  <c:v>40756</c:v>
                </c:pt>
                <c:pt idx="20">
                  <c:v>40787</c:v>
                </c:pt>
                <c:pt idx="21">
                  <c:v>40817</c:v>
                </c:pt>
                <c:pt idx="22">
                  <c:v>40848</c:v>
                </c:pt>
                <c:pt idx="23">
                  <c:v>40878</c:v>
                </c:pt>
                <c:pt idx="24">
                  <c:v>40909</c:v>
                </c:pt>
                <c:pt idx="25">
                  <c:v>40940</c:v>
                </c:pt>
                <c:pt idx="26">
                  <c:v>40969</c:v>
                </c:pt>
                <c:pt idx="27">
                  <c:v>41000</c:v>
                </c:pt>
                <c:pt idx="28">
                  <c:v>41030</c:v>
                </c:pt>
                <c:pt idx="29">
                  <c:v>41061</c:v>
                </c:pt>
                <c:pt idx="30">
                  <c:v>41091</c:v>
                </c:pt>
                <c:pt idx="31">
                  <c:v>41122</c:v>
                </c:pt>
                <c:pt idx="32">
                  <c:v>41153</c:v>
                </c:pt>
                <c:pt idx="33">
                  <c:v>41183</c:v>
                </c:pt>
                <c:pt idx="34">
                  <c:v>41214</c:v>
                </c:pt>
                <c:pt idx="35">
                  <c:v>41244</c:v>
                </c:pt>
                <c:pt idx="36">
                  <c:v>41275</c:v>
                </c:pt>
                <c:pt idx="37">
                  <c:v>41306</c:v>
                </c:pt>
                <c:pt idx="38">
                  <c:v>41334</c:v>
                </c:pt>
                <c:pt idx="39">
                  <c:v>41365</c:v>
                </c:pt>
                <c:pt idx="40">
                  <c:v>41395</c:v>
                </c:pt>
                <c:pt idx="41">
                  <c:v>41426</c:v>
                </c:pt>
                <c:pt idx="42">
                  <c:v>41456</c:v>
                </c:pt>
                <c:pt idx="43">
                  <c:v>41487</c:v>
                </c:pt>
                <c:pt idx="44">
                  <c:v>41518</c:v>
                </c:pt>
                <c:pt idx="45">
                  <c:v>41548</c:v>
                </c:pt>
                <c:pt idx="46">
                  <c:v>41579</c:v>
                </c:pt>
                <c:pt idx="47">
                  <c:v>41609</c:v>
                </c:pt>
                <c:pt idx="48">
                  <c:v>41640</c:v>
                </c:pt>
                <c:pt idx="49">
                  <c:v>41671</c:v>
                </c:pt>
                <c:pt idx="50">
                  <c:v>41699</c:v>
                </c:pt>
                <c:pt idx="51">
                  <c:v>41730</c:v>
                </c:pt>
                <c:pt idx="52">
                  <c:v>41760</c:v>
                </c:pt>
                <c:pt idx="53">
                  <c:v>41791</c:v>
                </c:pt>
                <c:pt idx="54">
                  <c:v>41821</c:v>
                </c:pt>
                <c:pt idx="55">
                  <c:v>41852</c:v>
                </c:pt>
                <c:pt idx="56">
                  <c:v>41883</c:v>
                </c:pt>
                <c:pt idx="57">
                  <c:v>41913</c:v>
                </c:pt>
                <c:pt idx="58">
                  <c:v>41944</c:v>
                </c:pt>
                <c:pt idx="59">
                  <c:v>41974</c:v>
                </c:pt>
                <c:pt idx="60">
                  <c:v>42005</c:v>
                </c:pt>
                <c:pt idx="61">
                  <c:v>42036</c:v>
                </c:pt>
                <c:pt idx="62">
                  <c:v>42064</c:v>
                </c:pt>
                <c:pt idx="63">
                  <c:v>42095</c:v>
                </c:pt>
                <c:pt idx="64">
                  <c:v>42125</c:v>
                </c:pt>
                <c:pt idx="65">
                  <c:v>42156</c:v>
                </c:pt>
                <c:pt idx="66">
                  <c:v>42186</c:v>
                </c:pt>
                <c:pt idx="67">
                  <c:v>42217</c:v>
                </c:pt>
                <c:pt idx="68">
                  <c:v>42248</c:v>
                </c:pt>
                <c:pt idx="69">
                  <c:v>42278</c:v>
                </c:pt>
                <c:pt idx="70">
                  <c:v>42309</c:v>
                </c:pt>
                <c:pt idx="71">
                  <c:v>42339</c:v>
                </c:pt>
                <c:pt idx="72">
                  <c:v>42370</c:v>
                </c:pt>
                <c:pt idx="73">
                  <c:v>42401</c:v>
                </c:pt>
                <c:pt idx="74">
                  <c:v>42430</c:v>
                </c:pt>
                <c:pt idx="75">
                  <c:v>42461</c:v>
                </c:pt>
                <c:pt idx="76">
                  <c:v>42491</c:v>
                </c:pt>
                <c:pt idx="77">
                  <c:v>42522</c:v>
                </c:pt>
                <c:pt idx="78">
                  <c:v>42552</c:v>
                </c:pt>
                <c:pt idx="79">
                  <c:v>42583</c:v>
                </c:pt>
                <c:pt idx="80">
                  <c:v>42614</c:v>
                </c:pt>
                <c:pt idx="81">
                  <c:v>42644</c:v>
                </c:pt>
                <c:pt idx="82">
                  <c:v>42675</c:v>
                </c:pt>
                <c:pt idx="83">
                  <c:v>42705</c:v>
                </c:pt>
                <c:pt idx="84">
                  <c:v>42736</c:v>
                </c:pt>
                <c:pt idx="85">
                  <c:v>42767</c:v>
                </c:pt>
                <c:pt idx="86">
                  <c:v>42795</c:v>
                </c:pt>
                <c:pt idx="87">
                  <c:v>42826</c:v>
                </c:pt>
                <c:pt idx="88">
                  <c:v>42856</c:v>
                </c:pt>
                <c:pt idx="89">
                  <c:v>42887</c:v>
                </c:pt>
                <c:pt idx="90">
                  <c:v>42917</c:v>
                </c:pt>
                <c:pt idx="91">
                  <c:v>42948</c:v>
                </c:pt>
                <c:pt idx="92">
                  <c:v>42979</c:v>
                </c:pt>
                <c:pt idx="93">
                  <c:v>43009</c:v>
                </c:pt>
                <c:pt idx="94">
                  <c:v>43040</c:v>
                </c:pt>
                <c:pt idx="95">
                  <c:v>43070</c:v>
                </c:pt>
                <c:pt idx="96">
                  <c:v>43101</c:v>
                </c:pt>
                <c:pt idx="97">
                  <c:v>43132</c:v>
                </c:pt>
                <c:pt idx="98">
                  <c:v>43160</c:v>
                </c:pt>
                <c:pt idx="99">
                  <c:v>43191</c:v>
                </c:pt>
                <c:pt idx="100">
                  <c:v>43221</c:v>
                </c:pt>
                <c:pt idx="101">
                  <c:v>43252</c:v>
                </c:pt>
                <c:pt idx="102">
                  <c:v>43282</c:v>
                </c:pt>
                <c:pt idx="103">
                  <c:v>43313</c:v>
                </c:pt>
                <c:pt idx="104">
                  <c:v>43344</c:v>
                </c:pt>
                <c:pt idx="105">
                  <c:v>43374</c:v>
                </c:pt>
                <c:pt idx="106">
                  <c:v>43405</c:v>
                </c:pt>
                <c:pt idx="107">
                  <c:v>43435</c:v>
                </c:pt>
                <c:pt idx="108">
                  <c:v>43466</c:v>
                </c:pt>
                <c:pt idx="109">
                  <c:v>43497</c:v>
                </c:pt>
                <c:pt idx="110">
                  <c:v>43525</c:v>
                </c:pt>
                <c:pt idx="111">
                  <c:v>43556</c:v>
                </c:pt>
                <c:pt idx="112">
                  <c:v>43586</c:v>
                </c:pt>
                <c:pt idx="113">
                  <c:v>43617</c:v>
                </c:pt>
                <c:pt idx="114">
                  <c:v>43647</c:v>
                </c:pt>
                <c:pt idx="115">
                  <c:v>43678</c:v>
                </c:pt>
                <c:pt idx="116">
                  <c:v>43709</c:v>
                </c:pt>
                <c:pt idx="117">
                  <c:v>43739</c:v>
                </c:pt>
                <c:pt idx="118">
                  <c:v>43770</c:v>
                </c:pt>
                <c:pt idx="119">
                  <c:v>43800</c:v>
                </c:pt>
                <c:pt idx="120">
                  <c:v>43831</c:v>
                </c:pt>
                <c:pt idx="121">
                  <c:v>43862</c:v>
                </c:pt>
                <c:pt idx="122">
                  <c:v>43891</c:v>
                </c:pt>
                <c:pt idx="123">
                  <c:v>43922</c:v>
                </c:pt>
                <c:pt idx="124">
                  <c:v>43952</c:v>
                </c:pt>
                <c:pt idx="125">
                  <c:v>43983</c:v>
                </c:pt>
                <c:pt idx="126">
                  <c:v>44013</c:v>
                </c:pt>
                <c:pt idx="127">
                  <c:v>44044</c:v>
                </c:pt>
                <c:pt idx="128">
                  <c:v>44075</c:v>
                </c:pt>
                <c:pt idx="129">
                  <c:v>44105</c:v>
                </c:pt>
                <c:pt idx="130">
                  <c:v>44136</c:v>
                </c:pt>
                <c:pt idx="131">
                  <c:v>44166</c:v>
                </c:pt>
                <c:pt idx="132">
                  <c:v>44197</c:v>
                </c:pt>
                <c:pt idx="133">
                  <c:v>44228</c:v>
                </c:pt>
                <c:pt idx="134">
                  <c:v>44256</c:v>
                </c:pt>
                <c:pt idx="135">
                  <c:v>44287</c:v>
                </c:pt>
                <c:pt idx="136">
                  <c:v>44317</c:v>
                </c:pt>
                <c:pt idx="137">
                  <c:v>44348</c:v>
                </c:pt>
                <c:pt idx="138">
                  <c:v>44378</c:v>
                </c:pt>
                <c:pt idx="139">
                  <c:v>44409</c:v>
                </c:pt>
                <c:pt idx="140">
                  <c:v>44440</c:v>
                </c:pt>
                <c:pt idx="141">
                  <c:v>44470</c:v>
                </c:pt>
                <c:pt idx="142">
                  <c:v>44501</c:v>
                </c:pt>
                <c:pt idx="143">
                  <c:v>44531</c:v>
                </c:pt>
                <c:pt idx="144">
                  <c:v>44562</c:v>
                </c:pt>
                <c:pt idx="145">
                  <c:v>44593</c:v>
                </c:pt>
                <c:pt idx="146">
                  <c:v>44621</c:v>
                </c:pt>
                <c:pt idx="147">
                  <c:v>44652</c:v>
                </c:pt>
                <c:pt idx="148">
                  <c:v>44682</c:v>
                </c:pt>
                <c:pt idx="149">
                  <c:v>44713</c:v>
                </c:pt>
                <c:pt idx="150">
                  <c:v>44743</c:v>
                </c:pt>
                <c:pt idx="151">
                  <c:v>44774</c:v>
                </c:pt>
                <c:pt idx="152">
                  <c:v>44805</c:v>
                </c:pt>
                <c:pt idx="153">
                  <c:v>44835</c:v>
                </c:pt>
                <c:pt idx="154">
                  <c:v>44866</c:v>
                </c:pt>
                <c:pt idx="155">
                  <c:v>44896</c:v>
                </c:pt>
                <c:pt idx="156">
                  <c:v>44927</c:v>
                </c:pt>
                <c:pt idx="157">
                  <c:v>44958</c:v>
                </c:pt>
                <c:pt idx="158">
                  <c:v>44986</c:v>
                </c:pt>
                <c:pt idx="159">
                  <c:v>45017</c:v>
                </c:pt>
                <c:pt idx="160">
                  <c:v>45047</c:v>
                </c:pt>
                <c:pt idx="161">
                  <c:v>45078</c:v>
                </c:pt>
                <c:pt idx="162">
                  <c:v>45108</c:v>
                </c:pt>
                <c:pt idx="163">
                  <c:v>45139</c:v>
                </c:pt>
                <c:pt idx="164">
                  <c:v>45170</c:v>
                </c:pt>
                <c:pt idx="165">
                  <c:v>45200</c:v>
                </c:pt>
                <c:pt idx="166">
                  <c:v>45231</c:v>
                </c:pt>
                <c:pt idx="167">
                  <c:v>45261</c:v>
                </c:pt>
                <c:pt idx="168">
                  <c:v>45292</c:v>
                </c:pt>
                <c:pt idx="169">
                  <c:v>45323</c:v>
                </c:pt>
                <c:pt idx="170">
                  <c:v>45352</c:v>
                </c:pt>
                <c:pt idx="171">
                  <c:v>45383</c:v>
                </c:pt>
                <c:pt idx="172">
                  <c:v>45413</c:v>
                </c:pt>
                <c:pt idx="173">
                  <c:v>45444</c:v>
                </c:pt>
                <c:pt idx="174">
                  <c:v>45474</c:v>
                </c:pt>
                <c:pt idx="175">
                  <c:v>45505</c:v>
                </c:pt>
                <c:pt idx="176">
                  <c:v>45536</c:v>
                </c:pt>
                <c:pt idx="177">
                  <c:v>45566</c:v>
                </c:pt>
                <c:pt idx="178">
                  <c:v>45597</c:v>
                </c:pt>
                <c:pt idx="179">
                  <c:v>45627</c:v>
                </c:pt>
                <c:pt idx="180">
                  <c:v>45658</c:v>
                </c:pt>
                <c:pt idx="181">
                  <c:v>45689</c:v>
                </c:pt>
                <c:pt idx="182">
                  <c:v>45717</c:v>
                </c:pt>
                <c:pt idx="183">
                  <c:v>45748</c:v>
                </c:pt>
                <c:pt idx="184">
                  <c:v>45778</c:v>
                </c:pt>
                <c:pt idx="185">
                  <c:v>45809</c:v>
                </c:pt>
                <c:pt idx="186">
                  <c:v>45839</c:v>
                </c:pt>
                <c:pt idx="187">
                  <c:v>45870</c:v>
                </c:pt>
                <c:pt idx="188">
                  <c:v>45901</c:v>
                </c:pt>
                <c:pt idx="189">
                  <c:v>45931</c:v>
                </c:pt>
                <c:pt idx="190">
                  <c:v>45962</c:v>
                </c:pt>
                <c:pt idx="191">
                  <c:v>45992</c:v>
                </c:pt>
                <c:pt idx="192">
                  <c:v>46023</c:v>
                </c:pt>
                <c:pt idx="193">
                  <c:v>46054</c:v>
                </c:pt>
                <c:pt idx="194">
                  <c:v>46082</c:v>
                </c:pt>
                <c:pt idx="195">
                  <c:v>46113</c:v>
                </c:pt>
                <c:pt idx="196">
                  <c:v>46143</c:v>
                </c:pt>
                <c:pt idx="197">
                  <c:v>46174</c:v>
                </c:pt>
                <c:pt idx="198">
                  <c:v>46204</c:v>
                </c:pt>
                <c:pt idx="199">
                  <c:v>46235</c:v>
                </c:pt>
                <c:pt idx="200">
                  <c:v>46266</c:v>
                </c:pt>
                <c:pt idx="201">
                  <c:v>46296</c:v>
                </c:pt>
                <c:pt idx="202">
                  <c:v>46327</c:v>
                </c:pt>
                <c:pt idx="203">
                  <c:v>46357</c:v>
                </c:pt>
              </c:numCache>
            </c:numRef>
          </c:cat>
          <c:val>
            <c:numRef>
              <c:f>Sheet1!$B$230:$B$433</c:f>
              <c:numCache>
                <c:formatCode>0.0</c:formatCode>
                <c:ptCount val="204"/>
                <c:pt idx="0">
                  <c:v>-25.189209999999999</c:v>
                </c:pt>
                <c:pt idx="1">
                  <c:v>-24.065270000000002</c:v>
                </c:pt>
                <c:pt idx="2">
                  <c:v>-17.377109999999998</c:v>
                </c:pt>
                <c:pt idx="3">
                  <c:v>-2.89493</c:v>
                </c:pt>
                <c:pt idx="4">
                  <c:v>3.9777800000000001</c:v>
                </c:pt>
                <c:pt idx="5">
                  <c:v>11.86328</c:v>
                </c:pt>
                <c:pt idx="6">
                  <c:v>23.30444</c:v>
                </c:pt>
                <c:pt idx="7">
                  <c:v>23.805420000000002</c:v>
                </c:pt>
                <c:pt idx="8">
                  <c:v>26.561229999999998</c:v>
                </c:pt>
                <c:pt idx="9">
                  <c:v>37.166460000000001</c:v>
                </c:pt>
                <c:pt idx="10">
                  <c:v>33.607230000000001</c:v>
                </c:pt>
                <c:pt idx="11">
                  <c:v>38.623480000000001</c:v>
                </c:pt>
                <c:pt idx="12">
                  <c:v>41.070799999999998</c:v>
                </c:pt>
                <c:pt idx="13">
                  <c:v>39.920960000000001</c:v>
                </c:pt>
                <c:pt idx="14">
                  <c:v>43.329320000000003</c:v>
                </c:pt>
                <c:pt idx="15">
                  <c:v>46.166730000000001</c:v>
                </c:pt>
                <c:pt idx="16">
                  <c:v>46.852330000000002</c:v>
                </c:pt>
                <c:pt idx="17">
                  <c:v>45.693489999999997</c:v>
                </c:pt>
                <c:pt idx="18">
                  <c:v>42.760710000000003</c:v>
                </c:pt>
                <c:pt idx="19">
                  <c:v>37.789790000000004</c:v>
                </c:pt>
                <c:pt idx="20">
                  <c:v>41.917250000000003</c:v>
                </c:pt>
                <c:pt idx="21">
                  <c:v>36.361289999999997</c:v>
                </c:pt>
                <c:pt idx="22">
                  <c:v>35.421390000000002</c:v>
                </c:pt>
                <c:pt idx="23">
                  <c:v>35.326009999999997</c:v>
                </c:pt>
                <c:pt idx="24">
                  <c:v>37.217739999999999</c:v>
                </c:pt>
                <c:pt idx="25">
                  <c:v>35.099679999999999</c:v>
                </c:pt>
                <c:pt idx="26">
                  <c:v>31.892240000000001</c:v>
                </c:pt>
                <c:pt idx="27">
                  <c:v>27.971270000000001</c:v>
                </c:pt>
                <c:pt idx="28">
                  <c:v>23.237570000000002</c:v>
                </c:pt>
                <c:pt idx="29">
                  <c:v>24.035430000000002</c:v>
                </c:pt>
                <c:pt idx="30">
                  <c:v>19.22814</c:v>
                </c:pt>
                <c:pt idx="31">
                  <c:v>17.056699999999999</c:v>
                </c:pt>
                <c:pt idx="32">
                  <c:v>14.095890000000001</c:v>
                </c:pt>
                <c:pt idx="33">
                  <c:v>9.5057399999999994</c:v>
                </c:pt>
                <c:pt idx="34">
                  <c:v>12.98728</c:v>
                </c:pt>
                <c:pt idx="35">
                  <c:v>13.054309999999999</c:v>
                </c:pt>
                <c:pt idx="36">
                  <c:v>10.57648</c:v>
                </c:pt>
                <c:pt idx="37">
                  <c:v>11.231719999999999</c:v>
                </c:pt>
                <c:pt idx="38">
                  <c:v>8.5432799999999993</c:v>
                </c:pt>
                <c:pt idx="39">
                  <c:v>5.1087800000000003</c:v>
                </c:pt>
                <c:pt idx="40">
                  <c:v>7.6257099999999998</c:v>
                </c:pt>
                <c:pt idx="41">
                  <c:v>7.5161899999999999</c:v>
                </c:pt>
                <c:pt idx="42">
                  <c:v>11.66671</c:v>
                </c:pt>
                <c:pt idx="43">
                  <c:v>16.010770000000001</c:v>
                </c:pt>
                <c:pt idx="44">
                  <c:v>15.13429</c:v>
                </c:pt>
                <c:pt idx="45">
                  <c:v>20.153020000000001</c:v>
                </c:pt>
                <c:pt idx="46">
                  <c:v>23.385899999999999</c:v>
                </c:pt>
                <c:pt idx="47">
                  <c:v>22.397670000000002</c:v>
                </c:pt>
                <c:pt idx="48">
                  <c:v>23.22982</c:v>
                </c:pt>
                <c:pt idx="49">
                  <c:v>31.785889999999998</c:v>
                </c:pt>
                <c:pt idx="50">
                  <c:v>36.718249999999998</c:v>
                </c:pt>
                <c:pt idx="51">
                  <c:v>36.449640000000002</c:v>
                </c:pt>
                <c:pt idx="52">
                  <c:v>33.270310000000002</c:v>
                </c:pt>
                <c:pt idx="53">
                  <c:v>31.127870000000001</c:v>
                </c:pt>
                <c:pt idx="54">
                  <c:v>27.871400000000001</c:v>
                </c:pt>
                <c:pt idx="55">
                  <c:v>27.763290000000001</c:v>
                </c:pt>
                <c:pt idx="56">
                  <c:v>29.27488</c:v>
                </c:pt>
                <c:pt idx="57">
                  <c:v>25.14001</c:v>
                </c:pt>
                <c:pt idx="58">
                  <c:v>23.381959999999999</c:v>
                </c:pt>
                <c:pt idx="59">
                  <c:v>22.512440000000002</c:v>
                </c:pt>
                <c:pt idx="60">
                  <c:v>21.053599999999999</c:v>
                </c:pt>
                <c:pt idx="61">
                  <c:v>18.434830000000002</c:v>
                </c:pt>
                <c:pt idx="62">
                  <c:v>20.252520000000001</c:v>
                </c:pt>
                <c:pt idx="63">
                  <c:v>22.18993</c:v>
                </c:pt>
                <c:pt idx="64">
                  <c:v>23.287310000000002</c:v>
                </c:pt>
                <c:pt idx="65">
                  <c:v>20.61336</c:v>
                </c:pt>
                <c:pt idx="66">
                  <c:v>23.181069999999998</c:v>
                </c:pt>
                <c:pt idx="67">
                  <c:v>28.584700000000002</c:v>
                </c:pt>
                <c:pt idx="68">
                  <c:v>21.174620000000001</c:v>
                </c:pt>
                <c:pt idx="69">
                  <c:v>20.65147</c:v>
                </c:pt>
                <c:pt idx="70">
                  <c:v>21.464479999999998</c:v>
                </c:pt>
                <c:pt idx="71">
                  <c:v>19.95177</c:v>
                </c:pt>
                <c:pt idx="72">
                  <c:v>17.68947</c:v>
                </c:pt>
                <c:pt idx="73">
                  <c:v>17.288170000000001</c:v>
                </c:pt>
                <c:pt idx="74">
                  <c:v>18.319469999999999</c:v>
                </c:pt>
                <c:pt idx="75">
                  <c:v>17.258479999999999</c:v>
                </c:pt>
                <c:pt idx="76">
                  <c:v>20.300129999999999</c:v>
                </c:pt>
                <c:pt idx="77">
                  <c:v>23.896809999999999</c:v>
                </c:pt>
                <c:pt idx="78">
                  <c:v>23.7879</c:v>
                </c:pt>
                <c:pt idx="79">
                  <c:v>16.414290000000001</c:v>
                </c:pt>
                <c:pt idx="80">
                  <c:v>24.256139999999998</c:v>
                </c:pt>
                <c:pt idx="81">
                  <c:v>28.33616</c:v>
                </c:pt>
                <c:pt idx="82">
                  <c:v>25.369990000000001</c:v>
                </c:pt>
                <c:pt idx="83">
                  <c:v>28.02806</c:v>
                </c:pt>
                <c:pt idx="84">
                  <c:v>31.822839999999999</c:v>
                </c:pt>
                <c:pt idx="85">
                  <c:v>34.671250000000001</c:v>
                </c:pt>
                <c:pt idx="86">
                  <c:v>37.355170000000001</c:v>
                </c:pt>
                <c:pt idx="87">
                  <c:v>41.882289999999998</c:v>
                </c:pt>
                <c:pt idx="88">
                  <c:v>39.633009999999999</c:v>
                </c:pt>
                <c:pt idx="89">
                  <c:v>44.046930000000003</c:v>
                </c:pt>
                <c:pt idx="90">
                  <c:v>45.845440000000004</c:v>
                </c:pt>
                <c:pt idx="91">
                  <c:v>46.24409</c:v>
                </c:pt>
                <c:pt idx="92">
                  <c:v>47.492660000000001</c:v>
                </c:pt>
                <c:pt idx="93">
                  <c:v>49.817059999999998</c:v>
                </c:pt>
                <c:pt idx="94">
                  <c:v>51.346350000000001</c:v>
                </c:pt>
                <c:pt idx="95">
                  <c:v>50.773110000000003</c:v>
                </c:pt>
                <c:pt idx="96">
                  <c:v>51.909190000000002</c:v>
                </c:pt>
                <c:pt idx="97">
                  <c:v>53.148780000000002</c:v>
                </c:pt>
                <c:pt idx="98">
                  <c:v>52.558489999999999</c:v>
                </c:pt>
                <c:pt idx="99">
                  <c:v>50.346060000000001</c:v>
                </c:pt>
                <c:pt idx="100">
                  <c:v>50.894379999999998</c:v>
                </c:pt>
                <c:pt idx="101">
                  <c:v>50.11224</c:v>
                </c:pt>
                <c:pt idx="102">
                  <c:v>51.58314</c:v>
                </c:pt>
                <c:pt idx="103">
                  <c:v>49.771439999999998</c:v>
                </c:pt>
                <c:pt idx="104">
                  <c:v>51.123379999999997</c:v>
                </c:pt>
                <c:pt idx="105">
                  <c:v>45.544310000000003</c:v>
                </c:pt>
                <c:pt idx="106">
                  <c:v>41.417479999999998</c:v>
                </c:pt>
                <c:pt idx="107">
                  <c:v>39.074579999999997</c:v>
                </c:pt>
                <c:pt idx="108">
                  <c:v>32.186239999999998</c:v>
                </c:pt>
                <c:pt idx="109">
                  <c:v>27.396170000000001</c:v>
                </c:pt>
                <c:pt idx="110">
                  <c:v>21.552309999999999</c:v>
                </c:pt>
                <c:pt idx="111">
                  <c:v>18.62396</c:v>
                </c:pt>
                <c:pt idx="112">
                  <c:v>17.185870000000001</c:v>
                </c:pt>
                <c:pt idx="113">
                  <c:v>11.967599999999999</c:v>
                </c:pt>
                <c:pt idx="114">
                  <c:v>2.7885</c:v>
                </c:pt>
                <c:pt idx="115">
                  <c:v>3.0690499999999998</c:v>
                </c:pt>
                <c:pt idx="116">
                  <c:v>-3.4483899999999998</c:v>
                </c:pt>
                <c:pt idx="117">
                  <c:v>-8.4074100000000005</c:v>
                </c:pt>
                <c:pt idx="118">
                  <c:v>-7.8949600000000002</c:v>
                </c:pt>
                <c:pt idx="119">
                  <c:v>-12.208539999999999</c:v>
                </c:pt>
                <c:pt idx="120">
                  <c:v>-14.06856</c:v>
                </c:pt>
                <c:pt idx="121">
                  <c:v>-6.9439200000000003</c:v>
                </c:pt>
                <c:pt idx="122">
                  <c:v>-7.4594899999999997</c:v>
                </c:pt>
                <c:pt idx="123">
                  <c:v>-38.722380000000001</c:v>
                </c:pt>
                <c:pt idx="124">
                  <c:v>-48.858179999999997</c:v>
                </c:pt>
                <c:pt idx="125">
                  <c:v>-54.56991</c:v>
                </c:pt>
                <c:pt idx="126">
                  <c:v>-43.765599999999999</c:v>
                </c:pt>
                <c:pt idx="127">
                  <c:v>-31.939800000000002</c:v>
                </c:pt>
                <c:pt idx="128">
                  <c:v>-23.903300000000002</c:v>
                </c:pt>
                <c:pt idx="129">
                  <c:v>-7.7804099999999998</c:v>
                </c:pt>
                <c:pt idx="130">
                  <c:v>3.7660399999999998</c:v>
                </c:pt>
                <c:pt idx="131">
                  <c:v>5.3818999999999999</c:v>
                </c:pt>
                <c:pt idx="132">
                  <c:v>10.18017</c:v>
                </c:pt>
                <c:pt idx="133">
                  <c:v>13.947649999999999</c:v>
                </c:pt>
                <c:pt idx="134">
                  <c:v>25.03256</c:v>
                </c:pt>
                <c:pt idx="135">
                  <c:v>35.803519999999999</c:v>
                </c:pt>
                <c:pt idx="136">
                  <c:v>40.812150000000003</c:v>
                </c:pt>
                <c:pt idx="137">
                  <c:v>42.74606</c:v>
                </c:pt>
                <c:pt idx="138">
                  <c:v>48.259529999999998</c:v>
                </c:pt>
                <c:pt idx="139">
                  <c:v>42.978319999999997</c:v>
                </c:pt>
                <c:pt idx="140">
                  <c:v>41.612540000000003</c:v>
                </c:pt>
                <c:pt idx="141">
                  <c:v>37.754660000000001</c:v>
                </c:pt>
                <c:pt idx="142">
                  <c:v>28.24051</c:v>
                </c:pt>
                <c:pt idx="143">
                  <c:v>31.47625</c:v>
                </c:pt>
                <c:pt idx="144">
                  <c:v>31.102329999999998</c:v>
                </c:pt>
                <c:pt idx="145">
                  <c:v>33.528489999999998</c:v>
                </c:pt>
                <c:pt idx="146">
                  <c:v>28.578600000000002</c:v>
                </c:pt>
                <c:pt idx="147">
                  <c:v>27.68768</c:v>
                </c:pt>
                <c:pt idx="148">
                  <c:v>25.080539999999999</c:v>
                </c:pt>
                <c:pt idx="149">
                  <c:v>29.066299999999998</c:v>
                </c:pt>
                <c:pt idx="150">
                  <c:v>28.011099999999999</c:v>
                </c:pt>
                <c:pt idx="151">
                  <c:v>25.793839999999999</c:v>
                </c:pt>
                <c:pt idx="152">
                  <c:v>21.9925</c:v>
                </c:pt>
                <c:pt idx="153">
                  <c:v>17.536639999999998</c:v>
                </c:pt>
                <c:pt idx="154">
                  <c:v>15.12243</c:v>
                </c:pt>
                <c:pt idx="155">
                  <c:v>19.921679999999999</c:v>
                </c:pt>
                <c:pt idx="156">
                  <c:v>20.494440000000001</c:v>
                </c:pt>
                <c:pt idx="157">
                  <c:v>19.090450000000001</c:v>
                </c:pt>
                <c:pt idx="158">
                  <c:v>15.027480000000001</c:v>
                </c:pt>
                <c:pt idx="159">
                  <c:v>10.727830000000001</c:v>
                </c:pt>
                <c:pt idx="160">
                  <c:v>5.3122800000000003</c:v>
                </c:pt>
                <c:pt idx="161">
                  <c:v>4.7457900000000004</c:v>
                </c:pt>
                <c:pt idx="162">
                  <c:v>1.15022</c:v>
                </c:pt>
                <c:pt idx="163">
                  <c:v>-6.5498000000000003</c:v>
                </c:pt>
                <c:pt idx="164">
                  <c:v>-2.1565799999999999</c:v>
                </c:pt>
                <c:pt idx="165">
                  <c:v>-3.6992099999999999</c:v>
                </c:pt>
                <c:pt idx="166">
                  <c:v>-6.2099399999999996</c:v>
                </c:pt>
                <c:pt idx="167">
                  <c:v>-12.060320000000001</c:v>
                </c:pt>
                <c:pt idx="168">
                  <c:v>-14.170059999999999</c:v>
                </c:pt>
                <c:pt idx="169">
                  <c:v>-19.24399</c:v>
                </c:pt>
                <c:pt idx="170">
                  <c:v>-17.267980000000001</c:v>
                </c:pt>
                <c:pt idx="171">
                  <c:v>-28.12932</c:v>
                </c:pt>
                <c:pt idx="172">
                  <c:v>-21.49193</c:v>
                </c:pt>
                <c:pt idx="173">
                  <c:v>-20.301600000000001</c:v>
                </c:pt>
                <c:pt idx="174">
                  <c:v>-31.065819999999999</c:v>
                </c:pt>
                <c:pt idx="175">
                  <c:v>-34.866630000000001</c:v>
                </c:pt>
                <c:pt idx="176">
                  <c:v>-38.515470000000001</c:v>
                </c:pt>
                <c:pt idx="177">
                  <c:v>-37.103650000000002</c:v>
                </c:pt>
                <c:pt idx="178">
                  <c:v>-34.875770000000003</c:v>
                </c:pt>
                <c:pt idx="179">
                  <c:v>-38.3949</c:v>
                </c:pt>
                <c:pt idx="180">
                  <c:v>-37.184719999999999</c:v>
                </c:pt>
                <c:pt idx="181">
                  <c:v>-35.71387</c:v>
                </c:pt>
                <c:pt idx="182">
                  <c:v>-33.586790000000001</c:v>
                </c:pt>
                <c:pt idx="183">
                  <c:v>-28.540849999999999</c:v>
                </c:pt>
                <c:pt idx="184">
                  <c:v>-26.113759999999999</c:v>
                </c:pt>
                <c:pt idx="185">
                  <c:v>-25.04026</c:v>
                </c:pt>
                <c:pt idx="186">
                  <c:v>-22.77047</c:v>
                </c:pt>
                <c:pt idx="187">
                  <c:v>-20.031829999999999</c:v>
                </c:pt>
                <c:pt idx="188">
                  <c:v>-19.870899999999999</c:v>
                </c:pt>
                <c:pt idx="189">
                  <c:v>-19.091139999999999</c:v>
                </c:pt>
                <c:pt idx="190">
                  <c:v>-16.441990000000001</c:v>
                </c:pt>
                <c:pt idx="191">
                  <c:v>-17.15184</c:v>
                </c:pt>
                <c:pt idx="192">
                  <c:v>-20.64864</c:v>
                </c:pt>
                <c:pt idx="193">
                  <c:v>-18.085629999999998</c:v>
                </c:pt>
                <c:pt idx="194">
                  <c:v>-26.678619999999999</c:v>
                </c:pt>
                <c:pt idx="195">
                  <c:v>-17.825530000000001</c:v>
                </c:pt>
                <c:pt idx="196">
                  <c:v>-17.680260000000001</c:v>
                </c:pt>
                <c:pt idx="197">
                  <c:v>-15.854559999999999</c:v>
                </c:pt>
                <c:pt idx="198">
                  <c:v>-11.66464</c:v>
                </c:pt>
                <c:pt idx="199">
                  <c:v>-2.0164</c:v>
                </c:pt>
                <c:pt idx="200">
                  <c:v>-0.93657999999999997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6A8-4B30-AFB0-211F6534681E}"/>
            </c:ext>
          </c:extLst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Erwartungen für die nächsten sechs Monate</c:v>
                </c:pt>
              </c:strCache>
            </c:strRef>
          </c:tx>
          <c:spPr>
            <a:ln w="31750">
              <a:solidFill>
                <a:schemeClr val="accent2">
                  <a:lumMod val="75000"/>
                </a:schemeClr>
              </a:solidFill>
              <a:prstDash val="solid"/>
            </a:ln>
            <a:effectLst/>
          </c:spPr>
          <c:marker>
            <c:symbol val="none"/>
          </c:marker>
          <c:cat>
            <c:numRef>
              <c:f>Sheet1!$A$230:$A$433</c:f>
              <c:numCache>
                <c:formatCode>m/d/yyyy</c:formatCode>
                <c:ptCount val="204"/>
                <c:pt idx="0">
                  <c:v>40179</c:v>
                </c:pt>
                <c:pt idx="1">
                  <c:v>40210</c:v>
                </c:pt>
                <c:pt idx="2">
                  <c:v>40238</c:v>
                </c:pt>
                <c:pt idx="3">
                  <c:v>40269</c:v>
                </c:pt>
                <c:pt idx="4">
                  <c:v>40299</c:v>
                </c:pt>
                <c:pt idx="5">
                  <c:v>40330</c:v>
                </c:pt>
                <c:pt idx="6">
                  <c:v>40360</c:v>
                </c:pt>
                <c:pt idx="7">
                  <c:v>40391</c:v>
                </c:pt>
                <c:pt idx="8">
                  <c:v>40422</c:v>
                </c:pt>
                <c:pt idx="9">
                  <c:v>40452</c:v>
                </c:pt>
                <c:pt idx="10">
                  <c:v>40483</c:v>
                </c:pt>
                <c:pt idx="11">
                  <c:v>40513</c:v>
                </c:pt>
                <c:pt idx="12">
                  <c:v>40544</c:v>
                </c:pt>
                <c:pt idx="13">
                  <c:v>40575</c:v>
                </c:pt>
                <c:pt idx="14">
                  <c:v>40603</c:v>
                </c:pt>
                <c:pt idx="15">
                  <c:v>40634</c:v>
                </c:pt>
                <c:pt idx="16">
                  <c:v>40664</c:v>
                </c:pt>
                <c:pt idx="17">
                  <c:v>40695</c:v>
                </c:pt>
                <c:pt idx="18">
                  <c:v>40725</c:v>
                </c:pt>
                <c:pt idx="19">
                  <c:v>40756</c:v>
                </c:pt>
                <c:pt idx="20">
                  <c:v>40787</c:v>
                </c:pt>
                <c:pt idx="21">
                  <c:v>40817</c:v>
                </c:pt>
                <c:pt idx="22">
                  <c:v>40848</c:v>
                </c:pt>
                <c:pt idx="23">
                  <c:v>40878</c:v>
                </c:pt>
                <c:pt idx="24">
                  <c:v>40909</c:v>
                </c:pt>
                <c:pt idx="25">
                  <c:v>40940</c:v>
                </c:pt>
                <c:pt idx="26">
                  <c:v>40969</c:v>
                </c:pt>
                <c:pt idx="27">
                  <c:v>41000</c:v>
                </c:pt>
                <c:pt idx="28">
                  <c:v>41030</c:v>
                </c:pt>
                <c:pt idx="29">
                  <c:v>41061</c:v>
                </c:pt>
                <c:pt idx="30">
                  <c:v>41091</c:v>
                </c:pt>
                <c:pt idx="31">
                  <c:v>41122</c:v>
                </c:pt>
                <c:pt idx="32">
                  <c:v>41153</c:v>
                </c:pt>
                <c:pt idx="33">
                  <c:v>41183</c:v>
                </c:pt>
                <c:pt idx="34">
                  <c:v>41214</c:v>
                </c:pt>
                <c:pt idx="35">
                  <c:v>41244</c:v>
                </c:pt>
                <c:pt idx="36">
                  <c:v>41275</c:v>
                </c:pt>
                <c:pt idx="37">
                  <c:v>41306</c:v>
                </c:pt>
                <c:pt idx="38">
                  <c:v>41334</c:v>
                </c:pt>
                <c:pt idx="39">
                  <c:v>41365</c:v>
                </c:pt>
                <c:pt idx="40">
                  <c:v>41395</c:v>
                </c:pt>
                <c:pt idx="41">
                  <c:v>41426</c:v>
                </c:pt>
                <c:pt idx="42">
                  <c:v>41456</c:v>
                </c:pt>
                <c:pt idx="43">
                  <c:v>41487</c:v>
                </c:pt>
                <c:pt idx="44">
                  <c:v>41518</c:v>
                </c:pt>
                <c:pt idx="45">
                  <c:v>41548</c:v>
                </c:pt>
                <c:pt idx="46">
                  <c:v>41579</c:v>
                </c:pt>
                <c:pt idx="47">
                  <c:v>41609</c:v>
                </c:pt>
                <c:pt idx="48">
                  <c:v>41640</c:v>
                </c:pt>
                <c:pt idx="49">
                  <c:v>41671</c:v>
                </c:pt>
                <c:pt idx="50">
                  <c:v>41699</c:v>
                </c:pt>
                <c:pt idx="51">
                  <c:v>41730</c:v>
                </c:pt>
                <c:pt idx="52">
                  <c:v>41760</c:v>
                </c:pt>
                <c:pt idx="53">
                  <c:v>41791</c:v>
                </c:pt>
                <c:pt idx="54">
                  <c:v>41821</c:v>
                </c:pt>
                <c:pt idx="55">
                  <c:v>41852</c:v>
                </c:pt>
                <c:pt idx="56">
                  <c:v>41883</c:v>
                </c:pt>
                <c:pt idx="57">
                  <c:v>41913</c:v>
                </c:pt>
                <c:pt idx="58">
                  <c:v>41944</c:v>
                </c:pt>
                <c:pt idx="59">
                  <c:v>41974</c:v>
                </c:pt>
                <c:pt idx="60">
                  <c:v>42005</c:v>
                </c:pt>
                <c:pt idx="61">
                  <c:v>42036</c:v>
                </c:pt>
                <c:pt idx="62">
                  <c:v>42064</c:v>
                </c:pt>
                <c:pt idx="63">
                  <c:v>42095</c:v>
                </c:pt>
                <c:pt idx="64">
                  <c:v>42125</c:v>
                </c:pt>
                <c:pt idx="65">
                  <c:v>42156</c:v>
                </c:pt>
                <c:pt idx="66">
                  <c:v>42186</c:v>
                </c:pt>
                <c:pt idx="67">
                  <c:v>42217</c:v>
                </c:pt>
                <c:pt idx="68">
                  <c:v>42248</c:v>
                </c:pt>
                <c:pt idx="69">
                  <c:v>42278</c:v>
                </c:pt>
                <c:pt idx="70">
                  <c:v>42309</c:v>
                </c:pt>
                <c:pt idx="71">
                  <c:v>42339</c:v>
                </c:pt>
                <c:pt idx="72">
                  <c:v>42370</c:v>
                </c:pt>
                <c:pt idx="73">
                  <c:v>42401</c:v>
                </c:pt>
                <c:pt idx="74">
                  <c:v>42430</c:v>
                </c:pt>
                <c:pt idx="75">
                  <c:v>42461</c:v>
                </c:pt>
                <c:pt idx="76">
                  <c:v>42491</c:v>
                </c:pt>
                <c:pt idx="77">
                  <c:v>42522</c:v>
                </c:pt>
                <c:pt idx="78">
                  <c:v>42552</c:v>
                </c:pt>
                <c:pt idx="79">
                  <c:v>42583</c:v>
                </c:pt>
                <c:pt idx="80">
                  <c:v>42614</c:v>
                </c:pt>
                <c:pt idx="81">
                  <c:v>42644</c:v>
                </c:pt>
                <c:pt idx="82">
                  <c:v>42675</c:v>
                </c:pt>
                <c:pt idx="83">
                  <c:v>42705</c:v>
                </c:pt>
                <c:pt idx="84">
                  <c:v>42736</c:v>
                </c:pt>
                <c:pt idx="85">
                  <c:v>42767</c:v>
                </c:pt>
                <c:pt idx="86">
                  <c:v>42795</c:v>
                </c:pt>
                <c:pt idx="87">
                  <c:v>42826</c:v>
                </c:pt>
                <c:pt idx="88">
                  <c:v>42856</c:v>
                </c:pt>
                <c:pt idx="89">
                  <c:v>42887</c:v>
                </c:pt>
                <c:pt idx="90">
                  <c:v>42917</c:v>
                </c:pt>
                <c:pt idx="91">
                  <c:v>42948</c:v>
                </c:pt>
                <c:pt idx="92">
                  <c:v>42979</c:v>
                </c:pt>
                <c:pt idx="93">
                  <c:v>43009</c:v>
                </c:pt>
                <c:pt idx="94">
                  <c:v>43040</c:v>
                </c:pt>
                <c:pt idx="95">
                  <c:v>43070</c:v>
                </c:pt>
                <c:pt idx="96">
                  <c:v>43101</c:v>
                </c:pt>
                <c:pt idx="97">
                  <c:v>43132</c:v>
                </c:pt>
                <c:pt idx="98">
                  <c:v>43160</c:v>
                </c:pt>
                <c:pt idx="99">
                  <c:v>43191</c:v>
                </c:pt>
                <c:pt idx="100">
                  <c:v>43221</c:v>
                </c:pt>
                <c:pt idx="101">
                  <c:v>43252</c:v>
                </c:pt>
                <c:pt idx="102">
                  <c:v>43282</c:v>
                </c:pt>
                <c:pt idx="103">
                  <c:v>43313</c:v>
                </c:pt>
                <c:pt idx="104">
                  <c:v>43344</c:v>
                </c:pt>
                <c:pt idx="105">
                  <c:v>43374</c:v>
                </c:pt>
                <c:pt idx="106">
                  <c:v>43405</c:v>
                </c:pt>
                <c:pt idx="107">
                  <c:v>43435</c:v>
                </c:pt>
                <c:pt idx="108">
                  <c:v>43466</c:v>
                </c:pt>
                <c:pt idx="109">
                  <c:v>43497</c:v>
                </c:pt>
                <c:pt idx="110">
                  <c:v>43525</c:v>
                </c:pt>
                <c:pt idx="111">
                  <c:v>43556</c:v>
                </c:pt>
                <c:pt idx="112">
                  <c:v>43586</c:v>
                </c:pt>
                <c:pt idx="113">
                  <c:v>43617</c:v>
                </c:pt>
                <c:pt idx="114">
                  <c:v>43647</c:v>
                </c:pt>
                <c:pt idx="115">
                  <c:v>43678</c:v>
                </c:pt>
                <c:pt idx="116">
                  <c:v>43709</c:v>
                </c:pt>
                <c:pt idx="117">
                  <c:v>43739</c:v>
                </c:pt>
                <c:pt idx="118">
                  <c:v>43770</c:v>
                </c:pt>
                <c:pt idx="119">
                  <c:v>43800</c:v>
                </c:pt>
                <c:pt idx="120">
                  <c:v>43831</c:v>
                </c:pt>
                <c:pt idx="121">
                  <c:v>43862</c:v>
                </c:pt>
                <c:pt idx="122">
                  <c:v>43891</c:v>
                </c:pt>
                <c:pt idx="123">
                  <c:v>43922</c:v>
                </c:pt>
                <c:pt idx="124">
                  <c:v>43952</c:v>
                </c:pt>
                <c:pt idx="125">
                  <c:v>43983</c:v>
                </c:pt>
                <c:pt idx="126">
                  <c:v>44013</c:v>
                </c:pt>
                <c:pt idx="127">
                  <c:v>44044</c:v>
                </c:pt>
                <c:pt idx="128">
                  <c:v>44075</c:v>
                </c:pt>
                <c:pt idx="129">
                  <c:v>44105</c:v>
                </c:pt>
                <c:pt idx="130">
                  <c:v>44136</c:v>
                </c:pt>
                <c:pt idx="131">
                  <c:v>44166</c:v>
                </c:pt>
                <c:pt idx="132">
                  <c:v>44197</c:v>
                </c:pt>
                <c:pt idx="133">
                  <c:v>44228</c:v>
                </c:pt>
                <c:pt idx="134">
                  <c:v>44256</c:v>
                </c:pt>
                <c:pt idx="135">
                  <c:v>44287</c:v>
                </c:pt>
                <c:pt idx="136">
                  <c:v>44317</c:v>
                </c:pt>
                <c:pt idx="137">
                  <c:v>44348</c:v>
                </c:pt>
                <c:pt idx="138">
                  <c:v>44378</c:v>
                </c:pt>
                <c:pt idx="139">
                  <c:v>44409</c:v>
                </c:pt>
                <c:pt idx="140">
                  <c:v>44440</c:v>
                </c:pt>
                <c:pt idx="141">
                  <c:v>44470</c:v>
                </c:pt>
                <c:pt idx="142">
                  <c:v>44501</c:v>
                </c:pt>
                <c:pt idx="143">
                  <c:v>44531</c:v>
                </c:pt>
                <c:pt idx="144">
                  <c:v>44562</c:v>
                </c:pt>
                <c:pt idx="145">
                  <c:v>44593</c:v>
                </c:pt>
                <c:pt idx="146">
                  <c:v>44621</c:v>
                </c:pt>
                <c:pt idx="147">
                  <c:v>44652</c:v>
                </c:pt>
                <c:pt idx="148">
                  <c:v>44682</c:v>
                </c:pt>
                <c:pt idx="149">
                  <c:v>44713</c:v>
                </c:pt>
                <c:pt idx="150">
                  <c:v>44743</c:v>
                </c:pt>
                <c:pt idx="151">
                  <c:v>44774</c:v>
                </c:pt>
                <c:pt idx="152">
                  <c:v>44805</c:v>
                </c:pt>
                <c:pt idx="153">
                  <c:v>44835</c:v>
                </c:pt>
                <c:pt idx="154">
                  <c:v>44866</c:v>
                </c:pt>
                <c:pt idx="155">
                  <c:v>44896</c:v>
                </c:pt>
                <c:pt idx="156">
                  <c:v>44927</c:v>
                </c:pt>
                <c:pt idx="157">
                  <c:v>44958</c:v>
                </c:pt>
                <c:pt idx="158">
                  <c:v>44986</c:v>
                </c:pt>
                <c:pt idx="159">
                  <c:v>45017</c:v>
                </c:pt>
                <c:pt idx="160">
                  <c:v>45047</c:v>
                </c:pt>
                <c:pt idx="161">
                  <c:v>45078</c:v>
                </c:pt>
                <c:pt idx="162">
                  <c:v>45108</c:v>
                </c:pt>
                <c:pt idx="163">
                  <c:v>45139</c:v>
                </c:pt>
                <c:pt idx="164">
                  <c:v>45170</c:v>
                </c:pt>
                <c:pt idx="165">
                  <c:v>45200</c:v>
                </c:pt>
                <c:pt idx="166">
                  <c:v>45231</c:v>
                </c:pt>
                <c:pt idx="167">
                  <c:v>45261</c:v>
                </c:pt>
                <c:pt idx="168">
                  <c:v>45292</c:v>
                </c:pt>
                <c:pt idx="169">
                  <c:v>45323</c:v>
                </c:pt>
                <c:pt idx="170">
                  <c:v>45352</c:v>
                </c:pt>
                <c:pt idx="171">
                  <c:v>45383</c:v>
                </c:pt>
                <c:pt idx="172">
                  <c:v>45413</c:v>
                </c:pt>
                <c:pt idx="173">
                  <c:v>45444</c:v>
                </c:pt>
                <c:pt idx="174">
                  <c:v>45474</c:v>
                </c:pt>
                <c:pt idx="175">
                  <c:v>45505</c:v>
                </c:pt>
                <c:pt idx="176">
                  <c:v>45536</c:v>
                </c:pt>
                <c:pt idx="177">
                  <c:v>45566</c:v>
                </c:pt>
                <c:pt idx="178">
                  <c:v>45597</c:v>
                </c:pt>
                <c:pt idx="179">
                  <c:v>45627</c:v>
                </c:pt>
                <c:pt idx="180">
                  <c:v>45658</c:v>
                </c:pt>
                <c:pt idx="181">
                  <c:v>45689</c:v>
                </c:pt>
                <c:pt idx="182">
                  <c:v>45717</c:v>
                </c:pt>
                <c:pt idx="183">
                  <c:v>45748</c:v>
                </c:pt>
                <c:pt idx="184">
                  <c:v>45778</c:v>
                </c:pt>
                <c:pt idx="185">
                  <c:v>45809</c:v>
                </c:pt>
                <c:pt idx="186">
                  <c:v>45839</c:v>
                </c:pt>
                <c:pt idx="187">
                  <c:v>45870</c:v>
                </c:pt>
                <c:pt idx="188">
                  <c:v>45901</c:v>
                </c:pt>
                <c:pt idx="189">
                  <c:v>45931</c:v>
                </c:pt>
                <c:pt idx="190">
                  <c:v>45962</c:v>
                </c:pt>
                <c:pt idx="191">
                  <c:v>45992</c:v>
                </c:pt>
                <c:pt idx="192">
                  <c:v>46023</c:v>
                </c:pt>
                <c:pt idx="193">
                  <c:v>46054</c:v>
                </c:pt>
                <c:pt idx="194">
                  <c:v>46082</c:v>
                </c:pt>
                <c:pt idx="195">
                  <c:v>46113</c:v>
                </c:pt>
                <c:pt idx="196">
                  <c:v>46143</c:v>
                </c:pt>
                <c:pt idx="197">
                  <c:v>46174</c:v>
                </c:pt>
                <c:pt idx="198">
                  <c:v>46204</c:v>
                </c:pt>
                <c:pt idx="199">
                  <c:v>46235</c:v>
                </c:pt>
                <c:pt idx="200">
                  <c:v>46266</c:v>
                </c:pt>
                <c:pt idx="201">
                  <c:v>46296</c:v>
                </c:pt>
                <c:pt idx="202">
                  <c:v>46327</c:v>
                </c:pt>
                <c:pt idx="203">
                  <c:v>46357</c:v>
                </c:pt>
              </c:numCache>
            </c:numRef>
          </c:cat>
          <c:val>
            <c:numRef>
              <c:f>Sheet1!$C$230:$C$433</c:f>
              <c:numCache>
                <c:formatCode>0.0</c:formatCode>
                <c:ptCount val="204"/>
                <c:pt idx="0">
                  <c:v>13.29706</c:v>
                </c:pt>
                <c:pt idx="1">
                  <c:v>14.224360000000001</c:v>
                </c:pt>
                <c:pt idx="2">
                  <c:v>15.922370000000001</c:v>
                </c:pt>
                <c:pt idx="3">
                  <c:v>18.43244</c:v>
                </c:pt>
                <c:pt idx="4">
                  <c:v>21.23901</c:v>
                </c:pt>
                <c:pt idx="5">
                  <c:v>19.446760000000001</c:v>
                </c:pt>
                <c:pt idx="6">
                  <c:v>23.454039999999999</c:v>
                </c:pt>
                <c:pt idx="7">
                  <c:v>24.986529999999998</c:v>
                </c:pt>
                <c:pt idx="8">
                  <c:v>23.34497</c:v>
                </c:pt>
                <c:pt idx="9">
                  <c:v>26.176220000000001</c:v>
                </c:pt>
                <c:pt idx="10">
                  <c:v>26.748360000000002</c:v>
                </c:pt>
                <c:pt idx="11">
                  <c:v>28.917580000000001</c:v>
                </c:pt>
                <c:pt idx="12">
                  <c:v>25.673020000000001</c:v>
                </c:pt>
                <c:pt idx="13">
                  <c:v>24.5258</c:v>
                </c:pt>
                <c:pt idx="14">
                  <c:v>19.761890000000001</c:v>
                </c:pt>
                <c:pt idx="15">
                  <c:v>11.963649999999999</c:v>
                </c:pt>
                <c:pt idx="16">
                  <c:v>9.4435500000000001</c:v>
                </c:pt>
                <c:pt idx="17">
                  <c:v>12.27041</c:v>
                </c:pt>
                <c:pt idx="18">
                  <c:v>5.81534</c:v>
                </c:pt>
                <c:pt idx="19">
                  <c:v>-0.19989000000000001</c:v>
                </c:pt>
                <c:pt idx="20">
                  <c:v>9.6530000000000005E-2</c:v>
                </c:pt>
                <c:pt idx="21">
                  <c:v>-2.9866600000000001</c:v>
                </c:pt>
                <c:pt idx="22">
                  <c:v>-2.3936199999999999</c:v>
                </c:pt>
                <c:pt idx="23">
                  <c:v>-8.8873099999999994</c:v>
                </c:pt>
                <c:pt idx="24">
                  <c:v>-4.9548800000000002</c:v>
                </c:pt>
                <c:pt idx="25">
                  <c:v>-7.4539200000000001</c:v>
                </c:pt>
                <c:pt idx="26">
                  <c:v>-7.3764399999999997</c:v>
                </c:pt>
                <c:pt idx="27">
                  <c:v>-8.2253000000000007</c:v>
                </c:pt>
                <c:pt idx="28">
                  <c:v>-12.88186</c:v>
                </c:pt>
                <c:pt idx="29">
                  <c:v>-14.561920000000001</c:v>
                </c:pt>
                <c:pt idx="30">
                  <c:v>-20.984590000000001</c:v>
                </c:pt>
                <c:pt idx="31">
                  <c:v>-24.394600000000001</c:v>
                </c:pt>
                <c:pt idx="32">
                  <c:v>-22.013400000000001</c:v>
                </c:pt>
                <c:pt idx="33">
                  <c:v>-17.371949999999998</c:v>
                </c:pt>
                <c:pt idx="34">
                  <c:v>-18.048919999999999</c:v>
                </c:pt>
                <c:pt idx="35">
                  <c:v>-12.84745</c:v>
                </c:pt>
                <c:pt idx="36">
                  <c:v>-6.0580800000000004</c:v>
                </c:pt>
                <c:pt idx="37">
                  <c:v>-0.75841999999999998</c:v>
                </c:pt>
                <c:pt idx="38">
                  <c:v>-0.54137999999999997</c:v>
                </c:pt>
                <c:pt idx="39">
                  <c:v>-0.35880000000000001</c:v>
                </c:pt>
                <c:pt idx="40">
                  <c:v>-6.3964800000000004</c:v>
                </c:pt>
                <c:pt idx="41">
                  <c:v>1.86409</c:v>
                </c:pt>
                <c:pt idx="42">
                  <c:v>4.6666299999999996</c:v>
                </c:pt>
                <c:pt idx="43">
                  <c:v>10.807219999999999</c:v>
                </c:pt>
                <c:pt idx="44">
                  <c:v>15.36284</c:v>
                </c:pt>
                <c:pt idx="45">
                  <c:v>16.657859999999999</c:v>
                </c:pt>
                <c:pt idx="46">
                  <c:v>18.362189999999998</c:v>
                </c:pt>
                <c:pt idx="47">
                  <c:v>17.802489999999999</c:v>
                </c:pt>
                <c:pt idx="48">
                  <c:v>16.1586</c:v>
                </c:pt>
                <c:pt idx="49">
                  <c:v>17.862310000000001</c:v>
                </c:pt>
                <c:pt idx="50">
                  <c:v>13.08766</c:v>
                </c:pt>
                <c:pt idx="51">
                  <c:v>12.349600000000001</c:v>
                </c:pt>
                <c:pt idx="52">
                  <c:v>12.370279999999999</c:v>
                </c:pt>
                <c:pt idx="53">
                  <c:v>9.0760900000000007</c:v>
                </c:pt>
                <c:pt idx="54">
                  <c:v>7.8823600000000003</c:v>
                </c:pt>
                <c:pt idx="55">
                  <c:v>4.9408200000000004</c:v>
                </c:pt>
                <c:pt idx="56">
                  <c:v>-0.58913000000000004</c:v>
                </c:pt>
                <c:pt idx="57">
                  <c:v>-5.16648</c:v>
                </c:pt>
                <c:pt idx="58">
                  <c:v>-3.7812299999999999</c:v>
                </c:pt>
                <c:pt idx="59">
                  <c:v>-2.7324000000000002</c:v>
                </c:pt>
                <c:pt idx="60">
                  <c:v>-2.0524900000000001</c:v>
                </c:pt>
                <c:pt idx="61">
                  <c:v>3.4279000000000002</c:v>
                </c:pt>
                <c:pt idx="62">
                  <c:v>5.6045199999999999</c:v>
                </c:pt>
                <c:pt idx="63">
                  <c:v>6.8371300000000002</c:v>
                </c:pt>
                <c:pt idx="64">
                  <c:v>5.3252600000000001</c:v>
                </c:pt>
                <c:pt idx="65">
                  <c:v>5.0791899999999996</c:v>
                </c:pt>
                <c:pt idx="66">
                  <c:v>7.8217600000000003</c:v>
                </c:pt>
                <c:pt idx="67">
                  <c:v>4.6523599999999998</c:v>
                </c:pt>
                <c:pt idx="68">
                  <c:v>1.8061400000000001</c:v>
                </c:pt>
                <c:pt idx="69">
                  <c:v>-1.77288</c:v>
                </c:pt>
                <c:pt idx="70">
                  <c:v>1.95123</c:v>
                </c:pt>
                <c:pt idx="71">
                  <c:v>0.62258000000000002</c:v>
                </c:pt>
                <c:pt idx="72">
                  <c:v>-8.9686500000000002</c:v>
                </c:pt>
                <c:pt idx="73">
                  <c:v>-10.23305</c:v>
                </c:pt>
                <c:pt idx="74">
                  <c:v>-4.65008</c:v>
                </c:pt>
                <c:pt idx="75">
                  <c:v>-1.22489</c:v>
                </c:pt>
                <c:pt idx="76">
                  <c:v>1.6254500000000001</c:v>
                </c:pt>
                <c:pt idx="77">
                  <c:v>0.53152999999999995</c:v>
                </c:pt>
                <c:pt idx="78">
                  <c:v>2.827</c:v>
                </c:pt>
                <c:pt idx="79">
                  <c:v>4.5416499999999997</c:v>
                </c:pt>
                <c:pt idx="80">
                  <c:v>3.5843699999999998</c:v>
                </c:pt>
                <c:pt idx="81">
                  <c:v>8.3478399999999997</c:v>
                </c:pt>
                <c:pt idx="82">
                  <c:v>4.2443</c:v>
                </c:pt>
                <c:pt idx="83">
                  <c:v>6.9380699999999997</c:v>
                </c:pt>
                <c:pt idx="84">
                  <c:v>11.393840000000001</c:v>
                </c:pt>
                <c:pt idx="85">
                  <c:v>8.1356800000000007</c:v>
                </c:pt>
                <c:pt idx="86">
                  <c:v>9.7743000000000002</c:v>
                </c:pt>
                <c:pt idx="87">
                  <c:v>9.9943299999999997</c:v>
                </c:pt>
                <c:pt idx="88">
                  <c:v>12.17426</c:v>
                </c:pt>
                <c:pt idx="89">
                  <c:v>14.38348</c:v>
                </c:pt>
                <c:pt idx="90">
                  <c:v>13.762890000000001</c:v>
                </c:pt>
                <c:pt idx="91">
                  <c:v>10.7601</c:v>
                </c:pt>
                <c:pt idx="92">
                  <c:v>16.417179999999998</c:v>
                </c:pt>
                <c:pt idx="93">
                  <c:v>15.12307</c:v>
                </c:pt>
                <c:pt idx="94">
                  <c:v>15.570069999999999</c:v>
                </c:pt>
                <c:pt idx="95">
                  <c:v>13.719939999999999</c:v>
                </c:pt>
                <c:pt idx="96">
                  <c:v>15.10669</c:v>
                </c:pt>
                <c:pt idx="97">
                  <c:v>12.49863</c:v>
                </c:pt>
                <c:pt idx="98">
                  <c:v>12.448</c:v>
                </c:pt>
                <c:pt idx="99">
                  <c:v>6.6560300000000003</c:v>
                </c:pt>
                <c:pt idx="100">
                  <c:v>3.6177999999999999</c:v>
                </c:pt>
                <c:pt idx="101">
                  <c:v>1.5883700000000001</c:v>
                </c:pt>
                <c:pt idx="102">
                  <c:v>1.7390099999999999</c:v>
                </c:pt>
                <c:pt idx="103">
                  <c:v>3.1795599999999999</c:v>
                </c:pt>
                <c:pt idx="104">
                  <c:v>2.8599299999999999</c:v>
                </c:pt>
                <c:pt idx="105">
                  <c:v>0.48791000000000001</c:v>
                </c:pt>
                <c:pt idx="106">
                  <c:v>0.50578999999999996</c:v>
                </c:pt>
                <c:pt idx="107">
                  <c:v>-5.3265399999999996</c:v>
                </c:pt>
                <c:pt idx="108">
                  <c:v>-8.9352199999999993</c:v>
                </c:pt>
                <c:pt idx="109">
                  <c:v>-18.006609999999998</c:v>
                </c:pt>
                <c:pt idx="110">
                  <c:v>-12.52337</c:v>
                </c:pt>
                <c:pt idx="111">
                  <c:v>-11.62471</c:v>
                </c:pt>
                <c:pt idx="112">
                  <c:v>-13.378450000000001</c:v>
                </c:pt>
                <c:pt idx="113">
                  <c:v>-20.23836</c:v>
                </c:pt>
                <c:pt idx="114">
                  <c:v>-24.43627</c:v>
                </c:pt>
                <c:pt idx="115">
                  <c:v>-25.75489</c:v>
                </c:pt>
                <c:pt idx="116">
                  <c:v>-23.316369999999999</c:v>
                </c:pt>
                <c:pt idx="117">
                  <c:v>-24.96264</c:v>
                </c:pt>
                <c:pt idx="118">
                  <c:v>-21.503810000000001</c:v>
                </c:pt>
                <c:pt idx="119">
                  <c:v>-20.56054</c:v>
                </c:pt>
                <c:pt idx="120">
                  <c:v>-7.7874999999999996</c:v>
                </c:pt>
                <c:pt idx="121">
                  <c:v>-13.11093</c:v>
                </c:pt>
                <c:pt idx="122">
                  <c:v>-36.264780000000002</c:v>
                </c:pt>
                <c:pt idx="123">
                  <c:v>-49.284999999999997</c:v>
                </c:pt>
                <c:pt idx="124">
                  <c:v>-34.446109999999997</c:v>
                </c:pt>
                <c:pt idx="125">
                  <c:v>-6.5181699999999996</c:v>
                </c:pt>
                <c:pt idx="126">
                  <c:v>7.9444999999999997</c:v>
                </c:pt>
                <c:pt idx="127">
                  <c:v>12.40476</c:v>
                </c:pt>
                <c:pt idx="128">
                  <c:v>14.965159999999999</c:v>
                </c:pt>
                <c:pt idx="129">
                  <c:v>15.63622</c:v>
                </c:pt>
                <c:pt idx="130">
                  <c:v>8.1185200000000002</c:v>
                </c:pt>
                <c:pt idx="131">
                  <c:v>11.80747</c:v>
                </c:pt>
                <c:pt idx="132">
                  <c:v>10.84422</c:v>
                </c:pt>
                <c:pt idx="133">
                  <c:v>14.3086</c:v>
                </c:pt>
                <c:pt idx="134">
                  <c:v>21.60962</c:v>
                </c:pt>
                <c:pt idx="135">
                  <c:v>21.51464</c:v>
                </c:pt>
                <c:pt idx="136">
                  <c:v>15.69073</c:v>
                </c:pt>
                <c:pt idx="137">
                  <c:v>14.969250000000001</c:v>
                </c:pt>
                <c:pt idx="138">
                  <c:v>15.167199999999999</c:v>
                </c:pt>
                <c:pt idx="139">
                  <c:v>10.90189</c:v>
                </c:pt>
                <c:pt idx="140">
                  <c:v>8.1092600000000008</c:v>
                </c:pt>
                <c:pt idx="141">
                  <c:v>6.3287399999999998</c:v>
                </c:pt>
                <c:pt idx="142">
                  <c:v>0.25059999999999999</c:v>
                </c:pt>
                <c:pt idx="143">
                  <c:v>0.43991999999999998</c:v>
                </c:pt>
                <c:pt idx="144">
                  <c:v>7.1410600000000004</c:v>
                </c:pt>
                <c:pt idx="145">
                  <c:v>5.7145099999999998</c:v>
                </c:pt>
                <c:pt idx="146">
                  <c:v>-46.707079999999998</c:v>
                </c:pt>
                <c:pt idx="147">
                  <c:v>-36.23997</c:v>
                </c:pt>
                <c:pt idx="148">
                  <c:v>-33.10821</c:v>
                </c:pt>
                <c:pt idx="149">
                  <c:v>-29.948260000000001</c:v>
                </c:pt>
                <c:pt idx="150">
                  <c:v>-39.646949999999997</c:v>
                </c:pt>
                <c:pt idx="151">
                  <c:v>-36.378959999999999</c:v>
                </c:pt>
                <c:pt idx="152">
                  <c:v>-41.622680000000003</c:v>
                </c:pt>
                <c:pt idx="153">
                  <c:v>-47.946109999999997</c:v>
                </c:pt>
                <c:pt idx="154">
                  <c:v>-33.530619999999999</c:v>
                </c:pt>
                <c:pt idx="155">
                  <c:v>-23.688310000000001</c:v>
                </c:pt>
                <c:pt idx="156">
                  <c:v>-19.247420000000002</c:v>
                </c:pt>
                <c:pt idx="157">
                  <c:v>-12.044560000000001</c:v>
                </c:pt>
                <c:pt idx="158">
                  <c:v>-10.411770000000001</c:v>
                </c:pt>
                <c:pt idx="159">
                  <c:v>-11.18465</c:v>
                </c:pt>
                <c:pt idx="160">
                  <c:v>-18.611640000000001</c:v>
                </c:pt>
                <c:pt idx="161">
                  <c:v>-36.093029999999999</c:v>
                </c:pt>
                <c:pt idx="162">
                  <c:v>-32.179250000000003</c:v>
                </c:pt>
                <c:pt idx="163">
                  <c:v>-30.9801</c:v>
                </c:pt>
                <c:pt idx="164">
                  <c:v>-29.432950000000002</c:v>
                </c:pt>
                <c:pt idx="165">
                  <c:v>-27.231390000000001</c:v>
                </c:pt>
                <c:pt idx="166">
                  <c:v>-21.404440000000001</c:v>
                </c:pt>
                <c:pt idx="167">
                  <c:v>-30.69688</c:v>
                </c:pt>
                <c:pt idx="168">
                  <c:v>-26.512260000000001</c:v>
                </c:pt>
                <c:pt idx="169">
                  <c:v>-31.680859999999999</c:v>
                </c:pt>
                <c:pt idx="170">
                  <c:v>-25.84037</c:v>
                </c:pt>
                <c:pt idx="171">
                  <c:v>-17.273140000000001</c:v>
                </c:pt>
                <c:pt idx="172">
                  <c:v>-19.965879999999999</c:v>
                </c:pt>
                <c:pt idx="173">
                  <c:v>-20.114439999999998</c:v>
                </c:pt>
                <c:pt idx="174">
                  <c:v>-21.71048</c:v>
                </c:pt>
                <c:pt idx="175">
                  <c:v>-24.45787</c:v>
                </c:pt>
                <c:pt idx="176">
                  <c:v>-28.249040000000001</c:v>
                </c:pt>
                <c:pt idx="177">
                  <c:v>-23.825430000000001</c:v>
                </c:pt>
                <c:pt idx="178">
                  <c:v>-32.101840000000003</c:v>
                </c:pt>
                <c:pt idx="179">
                  <c:v>-31.322659999999999</c:v>
                </c:pt>
                <c:pt idx="180">
                  <c:v>-27.836939999999998</c:v>
                </c:pt>
                <c:pt idx="181">
                  <c:v>-24.042290000000001</c:v>
                </c:pt>
                <c:pt idx="182">
                  <c:v>-19.78389</c:v>
                </c:pt>
                <c:pt idx="183">
                  <c:v>-24.028759999999998</c:v>
                </c:pt>
                <c:pt idx="184">
                  <c:v>-10.37449</c:v>
                </c:pt>
                <c:pt idx="185">
                  <c:v>-10.70776</c:v>
                </c:pt>
                <c:pt idx="186">
                  <c:v>-4.8029900000000003</c:v>
                </c:pt>
                <c:pt idx="187">
                  <c:v>-5.8877199999999998</c:v>
                </c:pt>
                <c:pt idx="188">
                  <c:v>-3.9713599999999998</c:v>
                </c:pt>
                <c:pt idx="189">
                  <c:v>-2.8390499999999999</c:v>
                </c:pt>
                <c:pt idx="190">
                  <c:v>-0.33495000000000003</c:v>
                </c:pt>
                <c:pt idx="191">
                  <c:v>-3.2249300000000001</c:v>
                </c:pt>
                <c:pt idx="192">
                  <c:v>-6.7120800000000003</c:v>
                </c:pt>
                <c:pt idx="193">
                  <c:v>-9.8520400000000006</c:v>
                </c:pt>
                <c:pt idx="194">
                  <c:v>-21.794930000000001</c:v>
                </c:pt>
                <c:pt idx="195">
                  <c:v>-26.20917</c:v>
                </c:pt>
                <c:pt idx="196">
                  <c:v>-28.678540000000002</c:v>
                </c:pt>
                <c:pt idx="197">
                  <c:v>-24.327909999999999</c:v>
                </c:pt>
                <c:pt idx="198">
                  <c:v>-12.557639999999999</c:v>
                </c:pt>
                <c:pt idx="199">
                  <c:v>3.44754</c:v>
                </c:pt>
                <c:pt idx="200">
                  <c:v>1.6603300000000001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6A8-4B30-AFB0-211F653468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5310976"/>
        <c:axId val="205452800"/>
      </c:lineChart>
      <c:dateAx>
        <c:axId val="205310976"/>
        <c:scaling>
          <c:orientation val="minMax"/>
        </c:scaling>
        <c:delete val="0"/>
        <c:axPos val="b"/>
        <c:numFmt formatCode="yyyy" sourceLinked="0"/>
        <c:majorTickMark val="out"/>
        <c:minorTickMark val="none"/>
        <c:tickLblPos val="low"/>
        <c:spPr>
          <a:ln w="11430">
            <a:solidFill>
              <a:schemeClr val="bg2">
                <a:lumMod val="75000"/>
              </a:schemeClr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205452800"/>
        <c:crosses val="autoZero"/>
        <c:auto val="1"/>
        <c:lblOffset val="100"/>
        <c:baseTimeUnit val="months"/>
        <c:majorUnit val="1"/>
        <c:majorTimeUnit val="years"/>
        <c:minorUnit val="12"/>
      </c:dateAx>
      <c:valAx>
        <c:axId val="205452800"/>
        <c:scaling>
          <c:orientation val="minMax"/>
        </c:scaling>
        <c:delete val="0"/>
        <c:axPos val="l"/>
        <c:majorGridlines>
          <c:spPr>
            <a:ln w="6350">
              <a:solidFill>
                <a:schemeClr val="bg1">
                  <a:lumMod val="65000"/>
                </a:schemeClr>
              </a:solidFill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de-DE" sz="1000" b="0" dirty="0">
                    <a:latin typeface="+mn-lt"/>
                  </a:rPr>
                  <a:t>Saldo</a:t>
                </a:r>
                <a:r>
                  <a:rPr lang="de-DE" sz="1000" b="0" baseline="0" dirty="0">
                    <a:latin typeface="+mn-lt"/>
                  </a:rPr>
                  <a:t> der positiven und negativen Meldungen</a:t>
                </a:r>
                <a:endParaRPr lang="de-DE" sz="1000" b="0" dirty="0">
                  <a:latin typeface="+mn-lt"/>
                </a:endParaRPr>
              </a:p>
            </c:rich>
          </c:tx>
          <c:layout>
            <c:manualLayout>
              <c:xMode val="edge"/>
              <c:yMode val="edge"/>
              <c:x val="1.8250417357531277E-2"/>
              <c:y val="6.0535081990192779E-2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spPr>
          <a:ln w="3143">
            <a:solidFill>
              <a:schemeClr val="bg2">
                <a:lumMod val="75000"/>
              </a:schemeClr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  <c:crossAx val="205310976"/>
        <c:crosses val="autoZero"/>
        <c:crossBetween val="midCat"/>
        <c:majorUnit val="10"/>
        <c:minorUnit val="10"/>
      </c:valAx>
      <c:spPr>
        <a:noFill/>
        <a:ln w="25144">
          <a:noFill/>
        </a:ln>
      </c:spPr>
    </c:plotArea>
    <c:legend>
      <c:legendPos val="b"/>
      <c:legendEntry>
        <c:idx val="0"/>
        <c:txPr>
          <a:bodyPr/>
          <a:lstStyle/>
          <a:p>
            <a:pPr>
              <a:defRPr sz="10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</c:legendEntry>
      <c:legendEntry>
        <c:idx val="1"/>
        <c:txPr>
          <a:bodyPr/>
          <a:lstStyle/>
          <a:p>
            <a:pPr>
              <a:defRPr sz="10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de-DE"/>
          </a:p>
        </c:txPr>
      </c:legendEntry>
      <c:layout>
        <c:manualLayout>
          <c:xMode val="edge"/>
          <c:yMode val="edge"/>
          <c:x val="0.27773112215653373"/>
          <c:y val="0.91901788684242725"/>
          <c:w val="0.53781624724314558"/>
          <c:h val="6.1243026884101368E-2"/>
        </c:manualLayout>
      </c:layout>
      <c:overlay val="0"/>
      <c:spPr>
        <a:noFill/>
        <a:ln w="12572">
          <a:noFill/>
          <a:prstDash val="solid"/>
        </a:ln>
        <a:effectLst/>
      </c:spPr>
      <c:txPr>
        <a:bodyPr/>
        <a:lstStyle/>
        <a:p>
          <a:pPr>
            <a:defRPr sz="1200" b="0" i="0" u="none" strike="noStrike" baseline="0">
              <a:solidFill>
                <a:schemeClr val="tx1"/>
              </a:solidFill>
              <a:latin typeface="Arial"/>
              <a:ea typeface="Arial"/>
              <a:cs typeface="Arial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32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de-DE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DF04DA-029B-4821-9DF5-8DA23FE762D5}" type="datetimeFigureOut">
              <a:rPr lang="de-DE" smtClean="0"/>
              <a:t>28.09.2026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840A7D-51B9-4258-97E5-EDA9ACFFE057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55237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840A7D-51B9-4258-97E5-EDA9ACFFE057}" type="slidenum">
              <a:rPr lang="de-DE" smtClean="0"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08299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4499714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510473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233991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85800" y="1657350"/>
            <a:ext cx="3810000" cy="3200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57350"/>
            <a:ext cx="3810000" cy="3200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710850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295942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324419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6346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738368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dirty="0">
              <a:sym typeface="Symbol" pitchFamily="18" charset="2"/>
            </a:endParaRP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45423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193894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15100" y="484586"/>
            <a:ext cx="1943100" cy="437316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85800" y="484586"/>
            <a:ext cx="5676900" cy="437316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04602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7"/>
          <p:cNvSpPr>
            <a:spLocks noChangeArrowheads="1"/>
          </p:cNvSpPr>
          <p:nvPr userDrawn="1"/>
        </p:nvSpPr>
        <p:spPr bwMode="auto">
          <a:xfrm>
            <a:off x="3177" y="4898231"/>
            <a:ext cx="7561261" cy="134541"/>
          </a:xfrm>
          <a:prstGeom prst="rect">
            <a:avLst/>
          </a:prstGeom>
          <a:solidFill>
            <a:srgbClr val="D0D0D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CB0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de-DE" sz="24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027" name="Rectangle 19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57350"/>
            <a:ext cx="7772400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>
                <a:sym typeface="Symbol" pitchFamily="18" charset="2"/>
              </a:rPr>
              <a:t>Mastertextformat bearbeiten</a:t>
            </a:r>
          </a:p>
          <a:p>
            <a:pPr lvl="1"/>
            <a:r>
              <a:rPr lang="de-DE">
                <a:sym typeface="Symbol" pitchFamily="18" charset="2"/>
              </a:rPr>
              <a:t>Zweite Ebene</a:t>
            </a:r>
          </a:p>
          <a:p>
            <a:pPr lvl="2"/>
            <a:r>
              <a:rPr lang="de-DE">
                <a:sym typeface="Symbol" pitchFamily="18" charset="2"/>
              </a:rPr>
              <a:t>Dritte Ebene</a:t>
            </a:r>
          </a:p>
          <a:p>
            <a:pPr lvl="3"/>
            <a:r>
              <a:rPr lang="de-DE">
                <a:sym typeface="Symbol" pitchFamily="18" charset="2"/>
              </a:rPr>
              <a:t>Vierte Ebene</a:t>
            </a:r>
          </a:p>
          <a:p>
            <a:pPr lvl="4"/>
            <a:r>
              <a:rPr lang="de-DE">
                <a:sym typeface="Symbol" pitchFamily="18" charset="2"/>
              </a:rPr>
              <a:t>Fünfte Ebene</a:t>
            </a:r>
          </a:p>
        </p:txBody>
      </p:sp>
      <p:sp>
        <p:nvSpPr>
          <p:cNvPr id="1028" name="Rectangle 25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84585"/>
            <a:ext cx="77724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Mastertitelformat bearbeiten</a:t>
            </a:r>
          </a:p>
        </p:txBody>
      </p:sp>
      <p:sp>
        <p:nvSpPr>
          <p:cNvPr id="1030" name="Rectangle 80"/>
          <p:cNvSpPr>
            <a:spLocks noChangeArrowheads="1"/>
          </p:cNvSpPr>
          <p:nvPr userDrawn="1"/>
        </p:nvSpPr>
        <p:spPr bwMode="auto">
          <a:xfrm>
            <a:off x="3177" y="135733"/>
            <a:ext cx="7017095" cy="322659"/>
          </a:xfrm>
          <a:prstGeom prst="rect">
            <a:avLst/>
          </a:prstGeom>
          <a:solidFill>
            <a:srgbClr val="D0D0D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CB0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de-DE" sz="24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109" name="Text Box 85"/>
          <p:cNvSpPr txBox="1">
            <a:spLocks noChangeArrowheads="1"/>
          </p:cNvSpPr>
          <p:nvPr userDrawn="1"/>
        </p:nvSpPr>
        <p:spPr bwMode="auto">
          <a:xfrm>
            <a:off x="676275" y="209552"/>
            <a:ext cx="389572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3373438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3563938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3754438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3944938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4021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48593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53165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57737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de-DE" sz="1000" dirty="0">
                <a:solidFill>
                  <a:srgbClr val="000000"/>
                </a:solidFill>
                <a:latin typeface="Arial" pitchFamily="34" charset="0"/>
              </a:rPr>
              <a:t> ArGeZ Arbeitsgemeinschaft Zulieferindustrie</a:t>
            </a:r>
          </a:p>
        </p:txBody>
      </p:sp>
      <p:sp>
        <p:nvSpPr>
          <p:cNvPr id="1032" name="Rectangle 94"/>
          <p:cNvSpPr>
            <a:spLocks noChangeArrowheads="1"/>
          </p:cNvSpPr>
          <p:nvPr userDrawn="1"/>
        </p:nvSpPr>
        <p:spPr bwMode="auto">
          <a:xfrm>
            <a:off x="8316416" y="134542"/>
            <a:ext cx="827583" cy="323850"/>
          </a:xfrm>
          <a:prstGeom prst="rect">
            <a:avLst/>
          </a:prstGeom>
          <a:solidFill>
            <a:srgbClr val="D0D0D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CB0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de-DE" sz="24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033" name="Rectangle 96"/>
          <p:cNvSpPr>
            <a:spLocks noChangeArrowheads="1"/>
          </p:cNvSpPr>
          <p:nvPr userDrawn="1"/>
        </p:nvSpPr>
        <p:spPr bwMode="auto">
          <a:xfrm>
            <a:off x="7564438" y="4898231"/>
            <a:ext cx="1579562" cy="134541"/>
          </a:xfrm>
          <a:prstGeom prst="rect">
            <a:avLst/>
          </a:prstGeom>
          <a:solidFill>
            <a:srgbClr val="D0D0D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CB03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de-DE" sz="24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136" name="Text Box 112"/>
          <p:cNvSpPr txBox="1">
            <a:spLocks noChangeArrowheads="1"/>
          </p:cNvSpPr>
          <p:nvPr userDrawn="1"/>
        </p:nvSpPr>
        <p:spPr bwMode="auto">
          <a:xfrm>
            <a:off x="8172400" y="4857779"/>
            <a:ext cx="880045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3373438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3563938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3754438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3944938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44021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48593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53165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5773738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de-DE" sz="800" b="1" dirty="0">
                <a:solidFill>
                  <a:srgbClr val="000000"/>
                </a:solidFill>
                <a:latin typeface="Arial" pitchFamily="34" charset="0"/>
              </a:rPr>
              <a:t>www.argez.de</a:t>
            </a:r>
          </a:p>
        </p:txBody>
      </p:sp>
      <p:pic>
        <p:nvPicPr>
          <p:cNvPr id="1037" name="Picture 118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024138" y="83836"/>
            <a:ext cx="1292278" cy="42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5495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200" b="1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  <a:ea typeface="+mn-ea"/>
          <a:cs typeface="+mn-cs"/>
          <a:sym typeface="Symbol" pitchFamily="18" charset="2"/>
        </a:defRPr>
      </a:lvl1pPr>
      <a:lvl2pPr marL="742950" indent="-285750" algn="l" rtl="0" eaLnBrk="0" fontAlgn="base" hangingPunct="0">
        <a:lnSpc>
          <a:spcPct val="140000"/>
        </a:lnSpc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sym typeface="Symbol" pitchFamily="18" charset="2"/>
        </a:defRPr>
      </a:lvl2pPr>
      <a:lvl3pPr marL="11430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sym typeface="Symbol" pitchFamily="18" charset="2"/>
        </a:defRPr>
      </a:lvl3pPr>
      <a:lvl4pPr marL="1600200" indent="-228600" algn="l" rtl="0" eaLnBrk="0" fontAlgn="base" hangingPunct="0">
        <a:lnSpc>
          <a:spcPct val="130000"/>
        </a:lnSpc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sym typeface="Symbol" pitchFamily="18" charset="2"/>
        </a:defRPr>
      </a:lvl4pPr>
      <a:lvl5pPr marL="2057400" indent="-228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sym typeface="Symbol" pitchFamily="18" charset="2"/>
        </a:defRPr>
      </a:lvl5pPr>
      <a:lvl6pPr marL="2514600" indent="-228600" algn="l" rtl="0" fontAlgn="base">
        <a:lnSpc>
          <a:spcPct val="120000"/>
        </a:lnSpc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sym typeface="Symbol" pitchFamily="18" charset="2"/>
        </a:defRPr>
      </a:lvl6pPr>
      <a:lvl7pPr marL="2971800" indent="-228600" algn="l" rtl="0" fontAlgn="base">
        <a:lnSpc>
          <a:spcPct val="120000"/>
        </a:lnSpc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sym typeface="Symbol" pitchFamily="18" charset="2"/>
        </a:defRPr>
      </a:lvl7pPr>
      <a:lvl8pPr marL="3429000" indent="-228600" algn="l" rtl="0" fontAlgn="base">
        <a:lnSpc>
          <a:spcPct val="120000"/>
        </a:lnSpc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sym typeface="Symbol" pitchFamily="18" charset="2"/>
        </a:defRPr>
      </a:lvl8pPr>
      <a:lvl9pPr marL="3886200" indent="-228600" algn="l" rtl="0" fontAlgn="base">
        <a:lnSpc>
          <a:spcPct val="120000"/>
        </a:lnSpc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sym typeface="Symbol" pitchFamily="18" charset="2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5239944"/>
              </p:ext>
            </p:extLst>
          </p:nvPr>
        </p:nvGraphicFramePr>
        <p:xfrm>
          <a:off x="280193" y="1108672"/>
          <a:ext cx="8454382" cy="35384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5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0"/>
            <a:ext cx="8382000" cy="857250"/>
          </a:xfrm>
        </p:spPr>
        <p:txBody>
          <a:bodyPr/>
          <a:lstStyle/>
          <a:p>
            <a:pPr eaLnBrk="1" hangingPunct="1"/>
            <a:br>
              <a:rPr lang="de-DE" sz="900" i="1" dirty="0"/>
            </a:br>
            <a:endParaRPr lang="de-DE" dirty="0"/>
          </a:p>
        </p:txBody>
      </p:sp>
      <p:sp>
        <p:nvSpPr>
          <p:cNvPr id="2052" name="Rectangle 3"/>
          <p:cNvSpPr>
            <a:spLocks noChangeArrowheads="1"/>
          </p:cNvSpPr>
          <p:nvPr/>
        </p:nvSpPr>
        <p:spPr bwMode="auto">
          <a:xfrm>
            <a:off x="685800" y="484585"/>
            <a:ext cx="84582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sz="2000" b="1" dirty="0">
                <a:solidFill>
                  <a:srgbClr val="475D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Geschäftsklima Zulieferindustrie </a:t>
            </a:r>
            <a:r>
              <a:rPr lang="de-DE" sz="2000" b="1">
                <a:solidFill>
                  <a:srgbClr val="475D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Deutschland September </a:t>
            </a:r>
            <a:r>
              <a:rPr lang="de-DE" sz="2000" b="1" dirty="0">
                <a:solidFill>
                  <a:srgbClr val="475D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</a:p>
        </p:txBody>
      </p:sp>
      <p:sp>
        <p:nvSpPr>
          <p:cNvPr id="2053" name="Text Box 117"/>
          <p:cNvSpPr txBox="1">
            <a:spLocks noChangeArrowheads="1"/>
          </p:cNvSpPr>
          <p:nvPr/>
        </p:nvSpPr>
        <p:spPr bwMode="auto">
          <a:xfrm>
            <a:off x="-3674" y="4713776"/>
            <a:ext cx="8209284" cy="215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sz="800" dirty="0">
                <a:solidFill>
                  <a:srgbClr val="000000"/>
                </a:solidFill>
                <a:latin typeface="Arial" charset="0"/>
                <a:cs typeface="Arial" charset="0"/>
              </a:rPr>
              <a:t>Quelle: Ifo München, ArGeZ Arbeitsgemeinschaft Zulieferindustrie, Saisonbereinigt, Saldo aus positiven und negativen Bewertungen</a:t>
            </a:r>
          </a:p>
        </p:txBody>
      </p:sp>
    </p:spTree>
    <p:extLst>
      <p:ext uri="{BB962C8B-B14F-4D97-AF65-F5344CB8AC3E}">
        <p14:creationId xmlns:p14="http://schemas.microsoft.com/office/powerpoint/2010/main" val="356898035"/>
      </p:ext>
    </p:extLst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4a6ea71-11f8-4f17-b5ff-def0170782df" xsi:nil="true"/>
    <lcf76f155ced4ddcb4097134ff3c332f xmlns="c7b79d34-dc05-4845-89f6-08bee8c4f465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F5C94133EAA7043979C87DE4E9928EF" ma:contentTypeVersion="16" ma:contentTypeDescription="Ein neues Dokument erstellen." ma:contentTypeScope="" ma:versionID="e346923236a7264e8b8be8d0f77dcd08">
  <xsd:schema xmlns:xsd="http://www.w3.org/2001/XMLSchema" xmlns:xs="http://www.w3.org/2001/XMLSchema" xmlns:p="http://schemas.microsoft.com/office/2006/metadata/properties" xmlns:ns2="c7b79d34-dc05-4845-89f6-08bee8c4f465" xmlns:ns3="54a6ea71-11f8-4f17-b5ff-def0170782df" targetNamespace="http://schemas.microsoft.com/office/2006/metadata/properties" ma:root="true" ma:fieldsID="a4de7418d7e9a3febf5cdef6cfa89db1" ns2:_="" ns3:_="">
    <xsd:import namespace="c7b79d34-dc05-4845-89f6-08bee8c4f465"/>
    <xsd:import namespace="54a6ea71-11f8-4f17-b5ff-def0170782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b79d34-dc05-4845-89f6-08bee8c4f46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3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Bildmarkierungen" ma:readOnly="false" ma:fieldId="{5cf76f15-5ced-4ddc-b409-7134ff3c332f}" ma:taxonomyMulti="true" ma:sspId="3ade7e00-60fb-4782-9167-2ccdc3c644b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a6ea71-11f8-4f17-b5ff-def0170782df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fd6723e1-0fed-467d-84c5-e683e433aa71}" ma:internalName="TaxCatchAll" ma:showField="CatchAllData" ma:web="54a6ea71-11f8-4f17-b5ff-def0170782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9FC4B56-8229-4E85-A3C6-DC49352877F6}">
  <ds:schemaRefs>
    <ds:schemaRef ds:uri="http://purl.org/dc/terms/"/>
    <ds:schemaRef ds:uri="http://schemas.microsoft.com/office/2006/metadata/properties"/>
    <ds:schemaRef ds:uri="54a6ea71-11f8-4f17-b5ff-def0170782df"/>
    <ds:schemaRef ds:uri="http://purl.org/dc/dcmitype/"/>
    <ds:schemaRef ds:uri="c7b79d34-dc05-4845-89f6-08bee8c4f465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EB3DAEB6-6B90-4190-98CE-A8187D339EA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7F8152F-BC6F-49DA-B583-D2872A8901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7b79d34-dc05-4845-89f6-08bee8c4f465"/>
    <ds:schemaRef ds:uri="54a6ea71-11f8-4f17-b5ff-def0170782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</Words>
  <Application>Microsoft Office PowerPoint</Application>
  <PresentationFormat>Bildschirmpräsentation (16:9)</PresentationFormat>
  <Paragraphs>5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Calibri</vt:lpstr>
      <vt:lpstr>Symbol</vt:lpstr>
      <vt:lpstr>Times New Roman</vt:lpstr>
      <vt:lpstr>Standarddesign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Sophie Steffen</dc:creator>
  <cp:lastModifiedBy>Funk, Sara</cp:lastModifiedBy>
  <cp:revision>220</cp:revision>
  <dcterms:created xsi:type="dcterms:W3CDTF">2019-02-20T12:14:37Z</dcterms:created>
  <dcterms:modified xsi:type="dcterms:W3CDTF">2026-09-28T13:22:04Z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0x0101001F5C94133EAA7043979C87DE4E9928EF</vt:lpwstr>
  </property>
  <property fmtid="{D5CDD505-2E9C-101B-9397-08002B2CF9AE}" pid="3" name="MediaServiceImageTags">
    <vt:lpwstr/>
  </property>
</Properties>
</file>