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96" autoAdjust="0"/>
  </p:normalViewPr>
  <p:slideViewPr>
    <p:cSldViewPr>
      <p:cViewPr varScale="1">
        <p:scale>
          <a:sx n="162" d="100"/>
          <a:sy n="162" d="100"/>
        </p:scale>
        <p:origin x="144" y="2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41127445002865E-2"/>
          <c:y val="2.3022603929042582E-2"/>
          <c:w val="0.88234160699149866"/>
          <c:h val="0.8032342409237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Aktuelle Lage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Sheet1!$A$2:$A$217</c:f>
              <c:numCache>
                <c:formatCode>mmm\-yy</c:formatCode>
                <c:ptCount val="216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  <c:pt idx="199">
                  <c:v>45139</c:v>
                </c:pt>
                <c:pt idx="200">
                  <c:v>45170</c:v>
                </c:pt>
                <c:pt idx="201">
                  <c:v>45200</c:v>
                </c:pt>
                <c:pt idx="202">
                  <c:v>45231</c:v>
                </c:pt>
                <c:pt idx="203">
                  <c:v>45261</c:v>
                </c:pt>
                <c:pt idx="204">
                  <c:v>45292</c:v>
                </c:pt>
                <c:pt idx="205">
                  <c:v>45323</c:v>
                </c:pt>
                <c:pt idx="206">
                  <c:v>45352</c:v>
                </c:pt>
                <c:pt idx="207">
                  <c:v>45383</c:v>
                </c:pt>
                <c:pt idx="208">
                  <c:v>45413</c:v>
                </c:pt>
                <c:pt idx="209">
                  <c:v>45444</c:v>
                </c:pt>
                <c:pt idx="210">
                  <c:v>45474</c:v>
                </c:pt>
                <c:pt idx="211">
                  <c:v>45505</c:v>
                </c:pt>
                <c:pt idx="212">
                  <c:v>45536</c:v>
                </c:pt>
                <c:pt idx="213">
                  <c:v>45566</c:v>
                </c:pt>
                <c:pt idx="214">
                  <c:v>45597</c:v>
                </c:pt>
                <c:pt idx="215">
                  <c:v>45627</c:v>
                </c:pt>
              </c:numCache>
            </c:numRef>
          </c:cat>
          <c:val>
            <c:numRef>
              <c:f>Sheet1!$B$2:$B$217</c:f>
              <c:numCache>
                <c:formatCode>0.0</c:formatCode>
                <c:ptCount val="216"/>
                <c:pt idx="0">
                  <c:v>41.482399999999998</c:v>
                </c:pt>
                <c:pt idx="1">
                  <c:v>41.427639999999997</c:v>
                </c:pt>
                <c:pt idx="2">
                  <c:v>43.357030000000002</c:v>
                </c:pt>
                <c:pt idx="3">
                  <c:v>42.177070000000001</c:v>
                </c:pt>
                <c:pt idx="4">
                  <c:v>43.34055</c:v>
                </c:pt>
                <c:pt idx="5">
                  <c:v>39.117130000000003</c:v>
                </c:pt>
                <c:pt idx="6">
                  <c:v>37.288409999999999</c:v>
                </c:pt>
                <c:pt idx="7">
                  <c:v>33.301479999999998</c:v>
                </c:pt>
                <c:pt idx="8">
                  <c:v>33.578360000000004</c:v>
                </c:pt>
                <c:pt idx="9">
                  <c:v>32.179760000000002</c:v>
                </c:pt>
                <c:pt idx="10">
                  <c:v>33.149030000000003</c:v>
                </c:pt>
                <c:pt idx="11">
                  <c:v>33.059280000000001</c:v>
                </c:pt>
                <c:pt idx="12">
                  <c:v>33.104430000000001</c:v>
                </c:pt>
                <c:pt idx="13">
                  <c:v>36.707529999999998</c:v>
                </c:pt>
                <c:pt idx="14">
                  <c:v>33.510260000000002</c:v>
                </c:pt>
                <c:pt idx="15">
                  <c:v>28.501110000000001</c:v>
                </c:pt>
                <c:pt idx="16">
                  <c:v>31.19201</c:v>
                </c:pt>
                <c:pt idx="17">
                  <c:v>26.244779999999999</c:v>
                </c:pt>
                <c:pt idx="18">
                  <c:v>21.05827</c:v>
                </c:pt>
                <c:pt idx="19">
                  <c:v>20.05875</c:v>
                </c:pt>
                <c:pt idx="20">
                  <c:v>15.85548</c:v>
                </c:pt>
                <c:pt idx="21">
                  <c:v>7.4066400000000003</c:v>
                </c:pt>
                <c:pt idx="22">
                  <c:v>-12.683249999999999</c:v>
                </c:pt>
                <c:pt idx="23">
                  <c:v>-35.563670000000002</c:v>
                </c:pt>
                <c:pt idx="24">
                  <c:v>-36.752450000000003</c:v>
                </c:pt>
                <c:pt idx="25">
                  <c:v>-46.481090000000002</c:v>
                </c:pt>
                <c:pt idx="26">
                  <c:v>-54.679900000000004</c:v>
                </c:pt>
                <c:pt idx="27">
                  <c:v>-57.445889999999999</c:v>
                </c:pt>
                <c:pt idx="28">
                  <c:v>-62.945270000000001</c:v>
                </c:pt>
                <c:pt idx="29">
                  <c:v>-61.651449999999997</c:v>
                </c:pt>
                <c:pt idx="30">
                  <c:v>-58.836150000000004</c:v>
                </c:pt>
                <c:pt idx="31">
                  <c:v>-53.925820000000002</c:v>
                </c:pt>
                <c:pt idx="32">
                  <c:v>-50.845939999999999</c:v>
                </c:pt>
                <c:pt idx="33">
                  <c:v>-41.893599999999999</c:v>
                </c:pt>
                <c:pt idx="34">
                  <c:v>-34.052709999999998</c:v>
                </c:pt>
                <c:pt idx="35">
                  <c:v>-29.135300000000001</c:v>
                </c:pt>
                <c:pt idx="36">
                  <c:v>-25.189209999999999</c:v>
                </c:pt>
                <c:pt idx="37">
                  <c:v>-24.065280000000001</c:v>
                </c:pt>
                <c:pt idx="38">
                  <c:v>-17.377140000000001</c:v>
                </c:pt>
                <c:pt idx="39">
                  <c:v>-2.8949500000000001</c:v>
                </c:pt>
                <c:pt idx="40">
                  <c:v>3.97776</c:v>
                </c:pt>
                <c:pt idx="41">
                  <c:v>11.86327</c:v>
                </c:pt>
                <c:pt idx="42">
                  <c:v>23.304449999999999</c:v>
                </c:pt>
                <c:pt idx="43">
                  <c:v>23.805430000000001</c:v>
                </c:pt>
                <c:pt idx="44">
                  <c:v>26.561250000000001</c:v>
                </c:pt>
                <c:pt idx="45">
                  <c:v>37.166499999999999</c:v>
                </c:pt>
                <c:pt idx="46">
                  <c:v>33.607280000000003</c:v>
                </c:pt>
                <c:pt idx="47">
                  <c:v>38.623519999999999</c:v>
                </c:pt>
                <c:pt idx="48">
                  <c:v>41.070839999999997</c:v>
                </c:pt>
                <c:pt idx="49">
                  <c:v>39.920990000000003</c:v>
                </c:pt>
                <c:pt idx="50">
                  <c:v>43.329120000000003</c:v>
                </c:pt>
                <c:pt idx="51">
                  <c:v>46.166609999999999</c:v>
                </c:pt>
                <c:pt idx="52">
                  <c:v>46.852330000000002</c:v>
                </c:pt>
                <c:pt idx="53">
                  <c:v>45.6935</c:v>
                </c:pt>
                <c:pt idx="54">
                  <c:v>42.760739999999998</c:v>
                </c:pt>
                <c:pt idx="55">
                  <c:v>37.789830000000002</c:v>
                </c:pt>
                <c:pt idx="56">
                  <c:v>41.917310000000001</c:v>
                </c:pt>
                <c:pt idx="57">
                  <c:v>36.361379999999997</c:v>
                </c:pt>
                <c:pt idx="58">
                  <c:v>35.421480000000003</c:v>
                </c:pt>
                <c:pt idx="59">
                  <c:v>35.326070000000001</c:v>
                </c:pt>
                <c:pt idx="60">
                  <c:v>37.217820000000003</c:v>
                </c:pt>
                <c:pt idx="61">
                  <c:v>35.099719999999998</c:v>
                </c:pt>
                <c:pt idx="62">
                  <c:v>31.891829999999999</c:v>
                </c:pt>
                <c:pt idx="63">
                  <c:v>27.97101</c:v>
                </c:pt>
                <c:pt idx="64">
                  <c:v>23.237570000000002</c:v>
                </c:pt>
                <c:pt idx="65">
                  <c:v>24.035440000000001</c:v>
                </c:pt>
                <c:pt idx="66">
                  <c:v>19.228190000000001</c:v>
                </c:pt>
                <c:pt idx="67">
                  <c:v>17.056850000000001</c:v>
                </c:pt>
                <c:pt idx="68">
                  <c:v>14.096019999999999</c:v>
                </c:pt>
                <c:pt idx="69">
                  <c:v>9.5058900000000008</c:v>
                </c:pt>
                <c:pt idx="70">
                  <c:v>12.98743</c:v>
                </c:pt>
                <c:pt idx="71">
                  <c:v>13.054399999999999</c:v>
                </c:pt>
                <c:pt idx="72">
                  <c:v>10.57658</c:v>
                </c:pt>
                <c:pt idx="73">
                  <c:v>11.23176</c:v>
                </c:pt>
                <c:pt idx="74">
                  <c:v>8.5426400000000005</c:v>
                </c:pt>
                <c:pt idx="75">
                  <c:v>5.1083400000000001</c:v>
                </c:pt>
                <c:pt idx="76">
                  <c:v>7.6256199999999996</c:v>
                </c:pt>
                <c:pt idx="77">
                  <c:v>7.5162500000000003</c:v>
                </c:pt>
                <c:pt idx="78">
                  <c:v>11.66662</c:v>
                </c:pt>
                <c:pt idx="79">
                  <c:v>16.01125</c:v>
                </c:pt>
                <c:pt idx="80">
                  <c:v>15.13424</c:v>
                </c:pt>
                <c:pt idx="81">
                  <c:v>20.154</c:v>
                </c:pt>
                <c:pt idx="82">
                  <c:v>23.385899999999999</c:v>
                </c:pt>
                <c:pt idx="83">
                  <c:v>22.397649999999999</c:v>
                </c:pt>
                <c:pt idx="84">
                  <c:v>23.22983</c:v>
                </c:pt>
                <c:pt idx="85">
                  <c:v>31.78584</c:v>
                </c:pt>
                <c:pt idx="86">
                  <c:v>36.717469999999999</c:v>
                </c:pt>
                <c:pt idx="87">
                  <c:v>36.449010000000001</c:v>
                </c:pt>
                <c:pt idx="88">
                  <c:v>33.269959999999998</c:v>
                </c:pt>
                <c:pt idx="89">
                  <c:v>31.12782</c:v>
                </c:pt>
                <c:pt idx="90">
                  <c:v>27.871089999999999</c:v>
                </c:pt>
                <c:pt idx="91">
                  <c:v>27.764199999999999</c:v>
                </c:pt>
                <c:pt idx="92">
                  <c:v>29.27496</c:v>
                </c:pt>
                <c:pt idx="93">
                  <c:v>25.14226</c:v>
                </c:pt>
                <c:pt idx="94">
                  <c:v>23.382210000000001</c:v>
                </c:pt>
                <c:pt idx="95">
                  <c:v>22.51247</c:v>
                </c:pt>
                <c:pt idx="96">
                  <c:v>21.053329999999999</c:v>
                </c:pt>
                <c:pt idx="97">
                  <c:v>18.43413</c:v>
                </c:pt>
                <c:pt idx="98">
                  <c:v>20.250779999999999</c:v>
                </c:pt>
                <c:pt idx="99">
                  <c:v>22.188210000000002</c:v>
                </c:pt>
                <c:pt idx="100">
                  <c:v>23.286079999999998</c:v>
                </c:pt>
                <c:pt idx="101">
                  <c:v>20.61308</c:v>
                </c:pt>
                <c:pt idx="102">
                  <c:v>23.18102</c:v>
                </c:pt>
                <c:pt idx="103">
                  <c:v>28.587350000000001</c:v>
                </c:pt>
                <c:pt idx="104">
                  <c:v>21.1768</c:v>
                </c:pt>
                <c:pt idx="105">
                  <c:v>20.656890000000001</c:v>
                </c:pt>
                <c:pt idx="106">
                  <c:v>21.46594</c:v>
                </c:pt>
                <c:pt idx="107">
                  <c:v>19.951329999999999</c:v>
                </c:pt>
                <c:pt idx="108">
                  <c:v>17.686920000000001</c:v>
                </c:pt>
                <c:pt idx="109">
                  <c:v>17.28398</c:v>
                </c:pt>
                <c:pt idx="110">
                  <c:v>18.31419</c:v>
                </c:pt>
                <c:pt idx="111">
                  <c:v>17.253979999999999</c:v>
                </c:pt>
                <c:pt idx="112">
                  <c:v>20.29776</c:v>
                </c:pt>
                <c:pt idx="113">
                  <c:v>23.89733</c:v>
                </c:pt>
                <c:pt idx="114">
                  <c:v>23.790089999999999</c:v>
                </c:pt>
                <c:pt idx="115">
                  <c:v>16.421150000000001</c:v>
                </c:pt>
                <c:pt idx="116">
                  <c:v>24.263750000000002</c:v>
                </c:pt>
                <c:pt idx="117">
                  <c:v>28.34675</c:v>
                </c:pt>
                <c:pt idx="118">
                  <c:v>25.3751</c:v>
                </c:pt>
                <c:pt idx="119">
                  <c:v>28.029060000000001</c:v>
                </c:pt>
                <c:pt idx="120">
                  <c:v>31.82001</c:v>
                </c:pt>
                <c:pt idx="121">
                  <c:v>34.645600000000002</c:v>
                </c:pt>
                <c:pt idx="122">
                  <c:v>37.346020000000003</c:v>
                </c:pt>
                <c:pt idx="123">
                  <c:v>41.867220000000003</c:v>
                </c:pt>
                <c:pt idx="124">
                  <c:v>39.632489999999997</c:v>
                </c:pt>
                <c:pt idx="125">
                  <c:v>44.051569999999998</c:v>
                </c:pt>
                <c:pt idx="126">
                  <c:v>45.854280000000003</c:v>
                </c:pt>
                <c:pt idx="127">
                  <c:v>46.25949</c:v>
                </c:pt>
                <c:pt idx="128">
                  <c:v>47.512949999999996</c:v>
                </c:pt>
                <c:pt idx="129">
                  <c:v>49.837350000000001</c:v>
                </c:pt>
                <c:pt idx="130">
                  <c:v>51.351309999999998</c:v>
                </c:pt>
                <c:pt idx="131">
                  <c:v>50.794049999999999</c:v>
                </c:pt>
                <c:pt idx="132">
                  <c:v>51.926879999999997</c:v>
                </c:pt>
                <c:pt idx="133">
                  <c:v>53.013590000000001</c:v>
                </c:pt>
                <c:pt idx="134">
                  <c:v>52.557450000000003</c:v>
                </c:pt>
                <c:pt idx="135">
                  <c:v>50.32546</c:v>
                </c:pt>
                <c:pt idx="136">
                  <c:v>50.895899999999997</c:v>
                </c:pt>
                <c:pt idx="137">
                  <c:v>50.122419999999998</c:v>
                </c:pt>
                <c:pt idx="138">
                  <c:v>51.60801</c:v>
                </c:pt>
                <c:pt idx="139">
                  <c:v>49.81035</c:v>
                </c:pt>
                <c:pt idx="140">
                  <c:v>51.17295</c:v>
                </c:pt>
                <c:pt idx="141">
                  <c:v>45.586239999999997</c:v>
                </c:pt>
                <c:pt idx="142">
                  <c:v>41.422249999999998</c:v>
                </c:pt>
                <c:pt idx="143">
                  <c:v>39.107059999999997</c:v>
                </c:pt>
                <c:pt idx="144">
                  <c:v>32.209800000000001</c:v>
                </c:pt>
                <c:pt idx="145">
                  <c:v>27.13551</c:v>
                </c:pt>
                <c:pt idx="146">
                  <c:v>21.54739</c:v>
                </c:pt>
                <c:pt idx="147">
                  <c:v>18.593039999999998</c:v>
                </c:pt>
                <c:pt idx="148">
                  <c:v>17.18993</c:v>
                </c:pt>
                <c:pt idx="149">
                  <c:v>11.989039999999999</c:v>
                </c:pt>
                <c:pt idx="150">
                  <c:v>2.8413499999999998</c:v>
                </c:pt>
                <c:pt idx="151">
                  <c:v>3.1500499999999998</c:v>
                </c:pt>
                <c:pt idx="152">
                  <c:v>-3.3506399999999998</c:v>
                </c:pt>
                <c:pt idx="153">
                  <c:v>-8.33371</c:v>
                </c:pt>
                <c:pt idx="154">
                  <c:v>-7.8982000000000001</c:v>
                </c:pt>
                <c:pt idx="155">
                  <c:v>-12.187239999999999</c:v>
                </c:pt>
                <c:pt idx="156">
                  <c:v>-14.064679999999999</c:v>
                </c:pt>
                <c:pt idx="157">
                  <c:v>-7.3332800000000002</c:v>
                </c:pt>
                <c:pt idx="158">
                  <c:v>-7.4813099999999997</c:v>
                </c:pt>
                <c:pt idx="159">
                  <c:v>-38.75723</c:v>
                </c:pt>
                <c:pt idx="160">
                  <c:v>-48.864420000000003</c:v>
                </c:pt>
                <c:pt idx="161">
                  <c:v>-54.568800000000003</c:v>
                </c:pt>
                <c:pt idx="162">
                  <c:v>-43.731200000000001</c:v>
                </c:pt>
                <c:pt idx="163">
                  <c:v>-31.532609999999998</c:v>
                </c:pt>
                <c:pt idx="164">
                  <c:v>-23.794830000000001</c:v>
                </c:pt>
                <c:pt idx="165">
                  <c:v>-7.7168999999999999</c:v>
                </c:pt>
                <c:pt idx="166">
                  <c:v>3.6901299999999999</c:v>
                </c:pt>
                <c:pt idx="167">
                  <c:v>5.2605399999999998</c:v>
                </c:pt>
                <c:pt idx="168">
                  <c:v>9.9916900000000002</c:v>
                </c:pt>
                <c:pt idx="169">
                  <c:v>13.347479999999999</c:v>
                </c:pt>
                <c:pt idx="170">
                  <c:v>25.125530000000001</c:v>
                </c:pt>
                <c:pt idx="171">
                  <c:v>35.876959999999997</c:v>
                </c:pt>
                <c:pt idx="172">
                  <c:v>41.147640000000003</c:v>
                </c:pt>
                <c:pt idx="173">
                  <c:v>42.719859999999997</c:v>
                </c:pt>
                <c:pt idx="174">
                  <c:v>48.313969999999998</c:v>
                </c:pt>
                <c:pt idx="175">
                  <c:v>43.762149999999998</c:v>
                </c:pt>
                <c:pt idx="176">
                  <c:v>41.568800000000003</c:v>
                </c:pt>
                <c:pt idx="177">
                  <c:v>37.650880000000001</c:v>
                </c:pt>
                <c:pt idx="178">
                  <c:v>28.38542</c:v>
                </c:pt>
                <c:pt idx="179">
                  <c:v>30.954750000000001</c:v>
                </c:pt>
                <c:pt idx="180">
                  <c:v>30.42388</c:v>
                </c:pt>
                <c:pt idx="181">
                  <c:v>32.509520000000002</c:v>
                </c:pt>
                <c:pt idx="182">
                  <c:v>28.786059999999999</c:v>
                </c:pt>
                <c:pt idx="183">
                  <c:v>28.15155</c:v>
                </c:pt>
                <c:pt idx="184">
                  <c:v>26.05584</c:v>
                </c:pt>
                <c:pt idx="185">
                  <c:v>28.996649999999999</c:v>
                </c:pt>
                <c:pt idx="186">
                  <c:v>28.11497</c:v>
                </c:pt>
                <c:pt idx="187">
                  <c:v>27.13653</c:v>
                </c:pt>
                <c:pt idx="188">
                  <c:v>21.773060000000001</c:v>
                </c:pt>
                <c:pt idx="189">
                  <c:v>17.041589999999999</c:v>
                </c:pt>
                <c:pt idx="190">
                  <c:v>15.753780000000001</c:v>
                </c:pt>
                <c:pt idx="191">
                  <c:v>18.854600000000001</c:v>
                </c:pt>
                <c:pt idx="192">
                  <c:v>18.88496</c:v>
                </c:pt>
                <c:pt idx="193">
                  <c:v>17.58982</c:v>
                </c:pt>
                <c:pt idx="194">
                  <c:v>15.53237</c:v>
                </c:pt>
                <c:pt idx="195">
                  <c:v>11.677479999999999</c:v>
                </c:pt>
                <c:pt idx="196">
                  <c:v>7.00244</c:v>
                </c:pt>
                <c:pt idx="197">
                  <c:v>4.6225500000000004</c:v>
                </c:pt>
                <c:pt idx="198">
                  <c:v>1.1871499999999999</c:v>
                </c:pt>
                <c:pt idx="199">
                  <c:v>-4.7511299999999999</c:v>
                </c:pt>
                <c:pt idx="200">
                  <c:v>-2.2399100000000001</c:v>
                </c:pt>
                <c:pt idx="201">
                  <c:v>-4.6611099999999999</c:v>
                </c:pt>
                <c:pt idx="202">
                  <c:v>-4.8545600000000002</c:v>
                </c:pt>
                <c:pt idx="203">
                  <c:v>-13.694879999999999</c:v>
                </c:pt>
                <c:pt idx="204">
                  <c:v>-16.86429</c:v>
                </c:pt>
                <c:pt idx="205">
                  <c:v>-21.512540000000001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A8-4B30-AFB0-211F6534681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Ewartungen für die nächsten sechs Monate</c:v>
                </c:pt>
              </c:strCache>
            </c:strRef>
          </c:tx>
          <c:spPr>
            <a:ln w="31750">
              <a:solidFill>
                <a:schemeClr val="accent2">
                  <a:lumMod val="75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Sheet1!$A$2:$A$217</c:f>
              <c:numCache>
                <c:formatCode>mmm\-yy</c:formatCode>
                <c:ptCount val="216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  <c:pt idx="199">
                  <c:v>45139</c:v>
                </c:pt>
                <c:pt idx="200">
                  <c:v>45170</c:v>
                </c:pt>
                <c:pt idx="201">
                  <c:v>45200</c:v>
                </c:pt>
                <c:pt idx="202">
                  <c:v>45231</c:v>
                </c:pt>
                <c:pt idx="203">
                  <c:v>45261</c:v>
                </c:pt>
                <c:pt idx="204">
                  <c:v>45292</c:v>
                </c:pt>
                <c:pt idx="205">
                  <c:v>45323</c:v>
                </c:pt>
                <c:pt idx="206">
                  <c:v>45352</c:v>
                </c:pt>
                <c:pt idx="207">
                  <c:v>45383</c:v>
                </c:pt>
                <c:pt idx="208">
                  <c:v>45413</c:v>
                </c:pt>
                <c:pt idx="209">
                  <c:v>45444</c:v>
                </c:pt>
                <c:pt idx="210">
                  <c:v>45474</c:v>
                </c:pt>
                <c:pt idx="211">
                  <c:v>45505</c:v>
                </c:pt>
                <c:pt idx="212">
                  <c:v>45536</c:v>
                </c:pt>
                <c:pt idx="213">
                  <c:v>45566</c:v>
                </c:pt>
                <c:pt idx="214">
                  <c:v>45597</c:v>
                </c:pt>
                <c:pt idx="215">
                  <c:v>45627</c:v>
                </c:pt>
              </c:numCache>
            </c:numRef>
          </c:cat>
          <c:val>
            <c:numRef>
              <c:f>Sheet1!$C$2:$C$217</c:f>
              <c:numCache>
                <c:formatCode>0.0</c:formatCode>
                <c:ptCount val="216"/>
                <c:pt idx="0">
                  <c:v>15.568099999999999</c:v>
                </c:pt>
                <c:pt idx="1">
                  <c:v>18.890180000000001</c:v>
                </c:pt>
                <c:pt idx="2">
                  <c:v>18.485690000000002</c:v>
                </c:pt>
                <c:pt idx="3">
                  <c:v>16.437059999999999</c:v>
                </c:pt>
                <c:pt idx="4">
                  <c:v>15.08582</c:v>
                </c:pt>
                <c:pt idx="5">
                  <c:v>14.733449999999999</c:v>
                </c:pt>
                <c:pt idx="6">
                  <c:v>11.82687</c:v>
                </c:pt>
                <c:pt idx="7">
                  <c:v>11.407999999999999</c:v>
                </c:pt>
                <c:pt idx="8">
                  <c:v>14.893230000000001</c:v>
                </c:pt>
                <c:pt idx="9">
                  <c:v>11.259819999999999</c:v>
                </c:pt>
                <c:pt idx="10">
                  <c:v>10.533950000000001</c:v>
                </c:pt>
                <c:pt idx="11">
                  <c:v>8.8402100000000008</c:v>
                </c:pt>
                <c:pt idx="12">
                  <c:v>8.3967399999999994</c:v>
                </c:pt>
                <c:pt idx="13">
                  <c:v>6.4345800000000004</c:v>
                </c:pt>
                <c:pt idx="14">
                  <c:v>1.34656</c:v>
                </c:pt>
                <c:pt idx="15">
                  <c:v>3.98584</c:v>
                </c:pt>
                <c:pt idx="16">
                  <c:v>0.97333999999999998</c:v>
                </c:pt>
                <c:pt idx="17">
                  <c:v>-10.066839999999999</c:v>
                </c:pt>
                <c:pt idx="18">
                  <c:v>-12.72911</c:v>
                </c:pt>
                <c:pt idx="19">
                  <c:v>-18.275569999999998</c:v>
                </c:pt>
                <c:pt idx="20">
                  <c:v>-21.48047</c:v>
                </c:pt>
                <c:pt idx="21">
                  <c:v>-39.272039999999997</c:v>
                </c:pt>
                <c:pt idx="22">
                  <c:v>-48.303269999999998</c:v>
                </c:pt>
                <c:pt idx="23">
                  <c:v>-54.825150000000001</c:v>
                </c:pt>
                <c:pt idx="24">
                  <c:v>-46.576349999999998</c:v>
                </c:pt>
                <c:pt idx="25">
                  <c:v>-44.32302</c:v>
                </c:pt>
                <c:pt idx="26">
                  <c:v>-39.997280000000003</c:v>
                </c:pt>
                <c:pt idx="27">
                  <c:v>-34.403959999999998</c:v>
                </c:pt>
                <c:pt idx="28">
                  <c:v>-23.7498</c:v>
                </c:pt>
                <c:pt idx="29">
                  <c:v>-13.598660000000001</c:v>
                </c:pt>
                <c:pt idx="30">
                  <c:v>-6.6208799999999997</c:v>
                </c:pt>
                <c:pt idx="31">
                  <c:v>9.1339400000000008</c:v>
                </c:pt>
                <c:pt idx="32">
                  <c:v>11.86712</c:v>
                </c:pt>
                <c:pt idx="33">
                  <c:v>12.21236</c:v>
                </c:pt>
                <c:pt idx="34">
                  <c:v>13.857889999999999</c:v>
                </c:pt>
                <c:pt idx="35">
                  <c:v>15.25652</c:v>
                </c:pt>
                <c:pt idx="36">
                  <c:v>13.29641</c:v>
                </c:pt>
                <c:pt idx="37">
                  <c:v>14.224309999999999</c:v>
                </c:pt>
                <c:pt idx="38">
                  <c:v>15.922330000000001</c:v>
                </c:pt>
                <c:pt idx="39">
                  <c:v>18.432210000000001</c:v>
                </c:pt>
                <c:pt idx="40">
                  <c:v>21.238890000000001</c:v>
                </c:pt>
                <c:pt idx="41">
                  <c:v>19.446950000000001</c:v>
                </c:pt>
                <c:pt idx="42">
                  <c:v>23.454180000000001</c:v>
                </c:pt>
                <c:pt idx="43">
                  <c:v>24.987279999999998</c:v>
                </c:pt>
                <c:pt idx="44">
                  <c:v>23.345320000000001</c:v>
                </c:pt>
                <c:pt idx="45">
                  <c:v>26.17633</c:v>
                </c:pt>
                <c:pt idx="46">
                  <c:v>26.748390000000001</c:v>
                </c:pt>
                <c:pt idx="47">
                  <c:v>28.91752</c:v>
                </c:pt>
                <c:pt idx="48">
                  <c:v>25.67163</c:v>
                </c:pt>
                <c:pt idx="49">
                  <c:v>24.52563</c:v>
                </c:pt>
                <c:pt idx="50">
                  <c:v>19.761810000000001</c:v>
                </c:pt>
                <c:pt idx="51">
                  <c:v>11.963369999999999</c:v>
                </c:pt>
                <c:pt idx="52">
                  <c:v>9.44346</c:v>
                </c:pt>
                <c:pt idx="53">
                  <c:v>12.2707</c:v>
                </c:pt>
                <c:pt idx="54">
                  <c:v>5.8157399999999999</c:v>
                </c:pt>
                <c:pt idx="55">
                  <c:v>-0.19858000000000001</c:v>
                </c:pt>
                <c:pt idx="56">
                  <c:v>9.7229999999999997E-2</c:v>
                </c:pt>
                <c:pt idx="57">
                  <c:v>-2.9862700000000002</c:v>
                </c:pt>
                <c:pt idx="58">
                  <c:v>-2.3936999999999999</c:v>
                </c:pt>
                <c:pt idx="59">
                  <c:v>-8.8876799999999996</c:v>
                </c:pt>
                <c:pt idx="60">
                  <c:v>-4.9573200000000002</c:v>
                </c:pt>
                <c:pt idx="61">
                  <c:v>-7.4544600000000001</c:v>
                </c:pt>
                <c:pt idx="62">
                  <c:v>-7.37669</c:v>
                </c:pt>
                <c:pt idx="63">
                  <c:v>-8.2256300000000007</c:v>
                </c:pt>
                <c:pt idx="64">
                  <c:v>-12.88184</c:v>
                </c:pt>
                <c:pt idx="65">
                  <c:v>-14.56143</c:v>
                </c:pt>
                <c:pt idx="66">
                  <c:v>-20.983799999999999</c:v>
                </c:pt>
                <c:pt idx="67">
                  <c:v>-24.392710000000001</c:v>
                </c:pt>
                <c:pt idx="68">
                  <c:v>-22.011990000000001</c:v>
                </c:pt>
                <c:pt idx="69">
                  <c:v>-17.370550000000001</c:v>
                </c:pt>
                <c:pt idx="70">
                  <c:v>-18.047969999999999</c:v>
                </c:pt>
                <c:pt idx="71">
                  <c:v>-12.84906</c:v>
                </c:pt>
                <c:pt idx="72">
                  <c:v>-6.0639900000000004</c:v>
                </c:pt>
                <c:pt idx="73">
                  <c:v>-0.76046000000000002</c:v>
                </c:pt>
                <c:pt idx="74">
                  <c:v>-0.54047000000000001</c:v>
                </c:pt>
                <c:pt idx="75">
                  <c:v>-0.35803000000000001</c:v>
                </c:pt>
                <c:pt idx="76">
                  <c:v>-6.3955500000000001</c:v>
                </c:pt>
                <c:pt idx="77">
                  <c:v>1.8652</c:v>
                </c:pt>
                <c:pt idx="78">
                  <c:v>4.6678600000000001</c:v>
                </c:pt>
                <c:pt idx="79">
                  <c:v>10.80907</c:v>
                </c:pt>
                <c:pt idx="80">
                  <c:v>15.363950000000001</c:v>
                </c:pt>
                <c:pt idx="81">
                  <c:v>16.659369999999999</c:v>
                </c:pt>
                <c:pt idx="82">
                  <c:v>18.3643</c:v>
                </c:pt>
                <c:pt idx="83">
                  <c:v>17.799959999999999</c:v>
                </c:pt>
                <c:pt idx="84">
                  <c:v>16.14986</c:v>
                </c:pt>
                <c:pt idx="85">
                  <c:v>17.859030000000001</c:v>
                </c:pt>
                <c:pt idx="86">
                  <c:v>13.089040000000001</c:v>
                </c:pt>
                <c:pt idx="87">
                  <c:v>12.34989</c:v>
                </c:pt>
                <c:pt idx="88">
                  <c:v>12.370469999999999</c:v>
                </c:pt>
                <c:pt idx="89">
                  <c:v>9.0772999999999993</c:v>
                </c:pt>
                <c:pt idx="90">
                  <c:v>7.8868600000000004</c:v>
                </c:pt>
                <c:pt idx="91">
                  <c:v>4.9473700000000003</c:v>
                </c:pt>
                <c:pt idx="92">
                  <c:v>-0.58169999999999999</c:v>
                </c:pt>
                <c:pt idx="93">
                  <c:v>-5.1607200000000004</c:v>
                </c:pt>
                <c:pt idx="94">
                  <c:v>-3.7784499999999999</c:v>
                </c:pt>
                <c:pt idx="95">
                  <c:v>-2.7416</c:v>
                </c:pt>
                <c:pt idx="96">
                  <c:v>-2.0737800000000002</c:v>
                </c:pt>
                <c:pt idx="97">
                  <c:v>3.4113699999999998</c:v>
                </c:pt>
                <c:pt idx="98">
                  <c:v>5.5968600000000004</c:v>
                </c:pt>
                <c:pt idx="99">
                  <c:v>6.8336300000000003</c:v>
                </c:pt>
                <c:pt idx="100">
                  <c:v>5.3292000000000002</c:v>
                </c:pt>
                <c:pt idx="101">
                  <c:v>5.0919699999999999</c:v>
                </c:pt>
                <c:pt idx="102">
                  <c:v>7.84781</c:v>
                </c:pt>
                <c:pt idx="103">
                  <c:v>4.6827399999999999</c:v>
                </c:pt>
                <c:pt idx="104">
                  <c:v>1.8339799999999999</c:v>
                </c:pt>
                <c:pt idx="105">
                  <c:v>-1.7597100000000001</c:v>
                </c:pt>
                <c:pt idx="106">
                  <c:v>1.9409799999999999</c:v>
                </c:pt>
                <c:pt idx="107">
                  <c:v>0.57862999999999998</c:v>
                </c:pt>
                <c:pt idx="108">
                  <c:v>-9.0406499999999994</c:v>
                </c:pt>
                <c:pt idx="109">
                  <c:v>-10.227029999999999</c:v>
                </c:pt>
                <c:pt idx="110">
                  <c:v>-4.7034099999999999</c:v>
                </c:pt>
                <c:pt idx="111">
                  <c:v>-1.2518499999999999</c:v>
                </c:pt>
                <c:pt idx="112">
                  <c:v>1.63147</c:v>
                </c:pt>
                <c:pt idx="113">
                  <c:v>0.56564999999999999</c:v>
                </c:pt>
                <c:pt idx="114">
                  <c:v>2.9022199999999998</c:v>
                </c:pt>
                <c:pt idx="115">
                  <c:v>4.6376799999999996</c:v>
                </c:pt>
                <c:pt idx="116">
                  <c:v>3.6752699999999998</c:v>
                </c:pt>
                <c:pt idx="117">
                  <c:v>8.4177800000000005</c:v>
                </c:pt>
                <c:pt idx="118">
                  <c:v>4.2803300000000002</c:v>
                </c:pt>
                <c:pt idx="119">
                  <c:v>6.9337999999999997</c:v>
                </c:pt>
                <c:pt idx="120">
                  <c:v>10.831060000000001</c:v>
                </c:pt>
                <c:pt idx="121">
                  <c:v>8.25319</c:v>
                </c:pt>
                <c:pt idx="122">
                  <c:v>9.6170299999999997</c:v>
                </c:pt>
                <c:pt idx="123">
                  <c:v>9.9750300000000003</c:v>
                </c:pt>
                <c:pt idx="124">
                  <c:v>12.20675</c:v>
                </c:pt>
                <c:pt idx="125">
                  <c:v>14.38761</c:v>
                </c:pt>
                <c:pt idx="126">
                  <c:v>14.230130000000001</c:v>
                </c:pt>
                <c:pt idx="127">
                  <c:v>10.87701</c:v>
                </c:pt>
                <c:pt idx="128">
                  <c:v>16.547260000000001</c:v>
                </c:pt>
                <c:pt idx="129">
                  <c:v>15.23227</c:v>
                </c:pt>
                <c:pt idx="130">
                  <c:v>15.627230000000001</c:v>
                </c:pt>
                <c:pt idx="131">
                  <c:v>13.712859999999999</c:v>
                </c:pt>
                <c:pt idx="132">
                  <c:v>13.97968</c:v>
                </c:pt>
                <c:pt idx="133">
                  <c:v>12.693960000000001</c:v>
                </c:pt>
                <c:pt idx="134">
                  <c:v>12.16887</c:v>
                </c:pt>
                <c:pt idx="135">
                  <c:v>6.6481399999999997</c:v>
                </c:pt>
                <c:pt idx="136">
                  <c:v>3.69197</c:v>
                </c:pt>
                <c:pt idx="137">
                  <c:v>1.5742400000000001</c:v>
                </c:pt>
                <c:pt idx="138">
                  <c:v>2.6224799999999999</c:v>
                </c:pt>
                <c:pt idx="139">
                  <c:v>3.3660399999999999</c:v>
                </c:pt>
                <c:pt idx="140">
                  <c:v>3.0887500000000001</c:v>
                </c:pt>
                <c:pt idx="141">
                  <c:v>0.72655999999999998</c:v>
                </c:pt>
                <c:pt idx="142">
                  <c:v>0.72409000000000001</c:v>
                </c:pt>
                <c:pt idx="143">
                  <c:v>-5.1486000000000001</c:v>
                </c:pt>
                <c:pt idx="144">
                  <c:v>-11.483449999999999</c:v>
                </c:pt>
                <c:pt idx="145">
                  <c:v>-17.826530000000002</c:v>
                </c:pt>
                <c:pt idx="146">
                  <c:v>-12.681229999999999</c:v>
                </c:pt>
                <c:pt idx="147">
                  <c:v>-11.48062</c:v>
                </c:pt>
                <c:pt idx="148">
                  <c:v>-13.15757</c:v>
                </c:pt>
                <c:pt idx="149">
                  <c:v>-20.171410000000002</c:v>
                </c:pt>
                <c:pt idx="150">
                  <c:v>-23.090450000000001</c:v>
                </c:pt>
                <c:pt idx="151">
                  <c:v>-25.528569999999998</c:v>
                </c:pt>
                <c:pt idx="152">
                  <c:v>-23.08445</c:v>
                </c:pt>
                <c:pt idx="153">
                  <c:v>-24.357330000000001</c:v>
                </c:pt>
                <c:pt idx="154">
                  <c:v>-21.38777</c:v>
                </c:pt>
                <c:pt idx="155">
                  <c:v>-20.509250000000002</c:v>
                </c:pt>
                <c:pt idx="156">
                  <c:v>-11.5344</c:v>
                </c:pt>
                <c:pt idx="157">
                  <c:v>-13.180730000000001</c:v>
                </c:pt>
                <c:pt idx="158">
                  <c:v>-36.174880000000002</c:v>
                </c:pt>
                <c:pt idx="159">
                  <c:v>-48.924680000000002</c:v>
                </c:pt>
                <c:pt idx="160">
                  <c:v>-33.922469999999997</c:v>
                </c:pt>
                <c:pt idx="161">
                  <c:v>-6.2423799999999998</c:v>
                </c:pt>
                <c:pt idx="162">
                  <c:v>9.5788600000000006</c:v>
                </c:pt>
                <c:pt idx="163">
                  <c:v>12.83982</c:v>
                </c:pt>
                <c:pt idx="164">
                  <c:v>15.280530000000001</c:v>
                </c:pt>
                <c:pt idx="165">
                  <c:v>16.59158</c:v>
                </c:pt>
                <c:pt idx="166">
                  <c:v>8.0222700000000007</c:v>
                </c:pt>
                <c:pt idx="167">
                  <c:v>11.529680000000001</c:v>
                </c:pt>
                <c:pt idx="168">
                  <c:v>5.5998099999999997</c:v>
                </c:pt>
                <c:pt idx="169">
                  <c:v>13.426460000000001</c:v>
                </c:pt>
                <c:pt idx="170">
                  <c:v>22.302779999999998</c:v>
                </c:pt>
                <c:pt idx="171">
                  <c:v>22.652239999999999</c:v>
                </c:pt>
                <c:pt idx="172">
                  <c:v>17.028420000000001</c:v>
                </c:pt>
                <c:pt idx="173">
                  <c:v>15.651439999999999</c:v>
                </c:pt>
                <c:pt idx="174">
                  <c:v>17.30697</c:v>
                </c:pt>
                <c:pt idx="175">
                  <c:v>11.130739999999999</c:v>
                </c:pt>
                <c:pt idx="176">
                  <c:v>8.06</c:v>
                </c:pt>
                <c:pt idx="177">
                  <c:v>7.7307399999999999</c:v>
                </c:pt>
                <c:pt idx="178">
                  <c:v>-0.48814999999999997</c:v>
                </c:pt>
                <c:pt idx="179">
                  <c:v>-1.00274</c:v>
                </c:pt>
                <c:pt idx="180">
                  <c:v>1.3302400000000001</c:v>
                </c:pt>
                <c:pt idx="181">
                  <c:v>3.9533700000000001</c:v>
                </c:pt>
                <c:pt idx="182">
                  <c:v>-45.07508</c:v>
                </c:pt>
                <c:pt idx="183">
                  <c:v>-34.713909999999998</c:v>
                </c:pt>
                <c:pt idx="184">
                  <c:v>-30.33315</c:v>
                </c:pt>
                <c:pt idx="185">
                  <c:v>-28.7651</c:v>
                </c:pt>
                <c:pt idx="186">
                  <c:v>-36.905929999999998</c:v>
                </c:pt>
                <c:pt idx="187">
                  <c:v>-36.697479999999999</c:v>
                </c:pt>
                <c:pt idx="188">
                  <c:v>-42.13541</c:v>
                </c:pt>
                <c:pt idx="189">
                  <c:v>-46.423110000000001</c:v>
                </c:pt>
                <c:pt idx="190">
                  <c:v>-34.543100000000003</c:v>
                </c:pt>
                <c:pt idx="191">
                  <c:v>-26.42267</c:v>
                </c:pt>
                <c:pt idx="192">
                  <c:v>-25.59412</c:v>
                </c:pt>
                <c:pt idx="193">
                  <c:v>-14.343769999999999</c:v>
                </c:pt>
                <c:pt idx="194">
                  <c:v>-7.9599099999999998</c:v>
                </c:pt>
                <c:pt idx="195">
                  <c:v>-9.6915499999999994</c:v>
                </c:pt>
                <c:pt idx="196">
                  <c:v>-14.3453</c:v>
                </c:pt>
                <c:pt idx="197">
                  <c:v>-34.397129999999997</c:v>
                </c:pt>
                <c:pt idx="198">
                  <c:v>-28.593710000000002</c:v>
                </c:pt>
                <c:pt idx="199">
                  <c:v>-32.177399999999999</c:v>
                </c:pt>
                <c:pt idx="200">
                  <c:v>-30.164359999999999</c:v>
                </c:pt>
                <c:pt idx="201">
                  <c:v>-25.870180000000001</c:v>
                </c:pt>
                <c:pt idx="202">
                  <c:v>-22.61664</c:v>
                </c:pt>
                <c:pt idx="203">
                  <c:v>-35.308869999999999</c:v>
                </c:pt>
                <c:pt idx="204">
                  <c:v>-33.216940000000001</c:v>
                </c:pt>
                <c:pt idx="205">
                  <c:v>-33.964129999999997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A8-4B30-AFB0-211F65346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310976"/>
        <c:axId val="205452800"/>
      </c:lineChart>
      <c:dateAx>
        <c:axId val="205310976"/>
        <c:scaling>
          <c:orientation val="minMax"/>
          <c:min val="39083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1430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452800"/>
        <c:crosses val="autoZero"/>
        <c:auto val="1"/>
        <c:lblOffset val="100"/>
        <c:baseTimeUnit val="months"/>
        <c:majorUnit val="1"/>
        <c:majorTimeUnit val="years"/>
        <c:minorUnit val="12"/>
      </c:dateAx>
      <c:valAx>
        <c:axId val="205452800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b="0" dirty="0">
                    <a:latin typeface="+mn-lt"/>
                  </a:rPr>
                  <a:t>Saldo</a:t>
                </a:r>
                <a:r>
                  <a:rPr lang="de-DE" sz="1000" b="0" baseline="0" dirty="0">
                    <a:latin typeface="+mn-lt"/>
                  </a:rPr>
                  <a:t> der positiven und negativen Meldungen</a:t>
                </a:r>
                <a:endParaRPr lang="de-DE" sz="1000" b="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8250417357531277E-2"/>
              <c:y val="6.053508199019277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43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310976"/>
        <c:crosses val="autoZero"/>
        <c:crossBetween val="midCat"/>
        <c:majorUnit val="10"/>
        <c:minorUnit val="10"/>
      </c:valAx>
      <c:spPr>
        <a:noFill/>
        <a:ln w="2514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ayout>
        <c:manualLayout>
          <c:xMode val="edge"/>
          <c:yMode val="edge"/>
          <c:x val="0.27773112215653373"/>
          <c:y val="0.91901788684242725"/>
          <c:w val="0.53781624724314558"/>
          <c:h val="6.1243026884101368E-2"/>
        </c:manualLayout>
      </c:layout>
      <c:overlay val="0"/>
      <c:spPr>
        <a:noFill/>
        <a:ln w="12572">
          <a:noFill/>
          <a:prstDash val="solid"/>
        </a:ln>
        <a:effectLst/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F04DA-029B-4821-9DF5-8DA23FE762D5}" type="datetimeFigureOut">
              <a:rPr lang="de-DE" smtClean="0"/>
              <a:t>23.02.2024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0A7D-51B9-4258-97E5-EDA9ACFFE0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23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0A7D-51B9-4258-97E5-EDA9ACFFE05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29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499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9389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84586"/>
            <a:ext cx="1943100" cy="437316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4586"/>
            <a:ext cx="5676900" cy="437316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46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047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339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108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959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2441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3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83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>
              <a:sym typeface="Symbol" pitchFamily="18" charset="2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4542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7"/>
          <p:cNvSpPr>
            <a:spLocks noChangeArrowheads="1"/>
          </p:cNvSpPr>
          <p:nvPr userDrawn="1"/>
        </p:nvSpPr>
        <p:spPr bwMode="auto">
          <a:xfrm>
            <a:off x="3177" y="4898231"/>
            <a:ext cx="7561261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>
                <a:sym typeface="Symbol" pitchFamily="18" charset="2"/>
              </a:rPr>
              <a:t>Mastertextformat bearbeiten</a:t>
            </a:r>
          </a:p>
          <a:p>
            <a:pPr lvl="1"/>
            <a:r>
              <a:rPr lang="de-DE">
                <a:sym typeface="Symbol" pitchFamily="18" charset="2"/>
              </a:rPr>
              <a:t>Zweite Ebene</a:t>
            </a:r>
          </a:p>
          <a:p>
            <a:pPr lvl="2"/>
            <a:r>
              <a:rPr lang="de-DE">
                <a:sym typeface="Symbol" pitchFamily="18" charset="2"/>
              </a:rPr>
              <a:t>Dritte Ebene</a:t>
            </a:r>
          </a:p>
          <a:p>
            <a:pPr lvl="3"/>
            <a:r>
              <a:rPr lang="de-DE">
                <a:sym typeface="Symbol" pitchFamily="18" charset="2"/>
              </a:rPr>
              <a:t>Vierte Ebene</a:t>
            </a:r>
          </a:p>
          <a:p>
            <a:pPr lvl="4"/>
            <a:r>
              <a:rPr lang="de-DE">
                <a:sym typeface="Symbol" pitchFamily="18" charset="2"/>
              </a:rPr>
              <a:t>Fünfte Ebene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4585"/>
            <a:ext cx="7772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3177" y="135733"/>
            <a:ext cx="7017095" cy="322659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9" name="Text Box 85"/>
          <p:cNvSpPr txBox="1">
            <a:spLocks noChangeArrowheads="1"/>
          </p:cNvSpPr>
          <p:nvPr userDrawn="1"/>
        </p:nvSpPr>
        <p:spPr bwMode="auto">
          <a:xfrm>
            <a:off x="676275" y="209552"/>
            <a:ext cx="3895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>
                <a:solidFill>
                  <a:srgbClr val="000000"/>
                </a:solidFill>
                <a:latin typeface="Arial" pitchFamily="34" charset="0"/>
              </a:rPr>
              <a:t> ArGeZ Arbeitsgemeinschaft Zulieferindustrie</a:t>
            </a:r>
          </a:p>
        </p:txBody>
      </p:sp>
      <p:sp>
        <p:nvSpPr>
          <p:cNvPr id="1032" name="Rectangle 94"/>
          <p:cNvSpPr>
            <a:spLocks noChangeArrowheads="1"/>
          </p:cNvSpPr>
          <p:nvPr userDrawn="1"/>
        </p:nvSpPr>
        <p:spPr bwMode="auto">
          <a:xfrm>
            <a:off x="8316416" y="134542"/>
            <a:ext cx="827583" cy="32385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6"/>
          <p:cNvSpPr>
            <a:spLocks noChangeArrowheads="1"/>
          </p:cNvSpPr>
          <p:nvPr userDrawn="1"/>
        </p:nvSpPr>
        <p:spPr bwMode="auto">
          <a:xfrm>
            <a:off x="7564438" y="4898231"/>
            <a:ext cx="1579562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" name="Text Box 112"/>
          <p:cNvSpPr txBox="1">
            <a:spLocks noChangeArrowheads="1"/>
          </p:cNvSpPr>
          <p:nvPr userDrawn="1"/>
        </p:nvSpPr>
        <p:spPr bwMode="auto">
          <a:xfrm>
            <a:off x="8172400" y="4857779"/>
            <a:ext cx="88004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Arial" pitchFamily="34" charset="0"/>
              </a:rPr>
              <a:t>www.argez.de</a:t>
            </a:r>
          </a:p>
        </p:txBody>
      </p:sp>
      <p:pic>
        <p:nvPicPr>
          <p:cNvPr id="1037" name="Picture 1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4138" y="83836"/>
            <a:ext cx="1292278" cy="42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Symbol" pitchFamily="18" charset="2"/>
        </a:defRPr>
      </a:lvl1pPr>
      <a:lvl2pPr marL="74295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09614"/>
              </p:ext>
            </p:extLst>
          </p:nvPr>
        </p:nvGraphicFramePr>
        <p:xfrm>
          <a:off x="280193" y="1108672"/>
          <a:ext cx="8454382" cy="3538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382000" cy="857250"/>
          </a:xfrm>
        </p:spPr>
        <p:txBody>
          <a:bodyPr/>
          <a:lstStyle/>
          <a:p>
            <a:pPr eaLnBrk="1" hangingPunct="1"/>
            <a:br>
              <a:rPr lang="de-DE" sz="900" i="1" dirty="0"/>
            </a:br>
            <a:endParaRPr lang="de-DE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484585"/>
            <a:ext cx="8458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75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Geschäftsklima Zulieferindustrie Deutschland Februar 2024</a:t>
            </a:r>
          </a:p>
        </p:txBody>
      </p:sp>
      <p:sp>
        <p:nvSpPr>
          <p:cNvPr id="2053" name="Text Box 117"/>
          <p:cNvSpPr txBox="1">
            <a:spLocks noChangeArrowheads="1"/>
          </p:cNvSpPr>
          <p:nvPr/>
        </p:nvSpPr>
        <p:spPr bwMode="auto">
          <a:xfrm>
            <a:off x="-3674" y="4713776"/>
            <a:ext cx="82092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Quelle: Ifo München, ArGeZ Arbeitsgemeinschaft Zulieferindustrie, Saisonbereinigt, Saldo aus positiven und negativen Bewertungen</a:t>
            </a:r>
          </a:p>
        </p:txBody>
      </p:sp>
    </p:spTree>
    <p:extLst>
      <p:ext uri="{BB962C8B-B14F-4D97-AF65-F5344CB8AC3E}">
        <p14:creationId xmlns:p14="http://schemas.microsoft.com/office/powerpoint/2010/main" val="35689803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Standarddesign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Sophie Steffen</dc:creator>
  <cp:lastModifiedBy>van de Sand, Tillman</cp:lastModifiedBy>
  <cp:revision>191</cp:revision>
  <dcterms:created xsi:type="dcterms:W3CDTF">2019-02-20T12:14:37Z</dcterms:created>
  <dcterms:modified xsi:type="dcterms:W3CDTF">2024-02-23T10:14:58Z</dcterms:modified>
</cp:coreProperties>
</file>