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C00000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6" autoAdjust="0"/>
  </p:normalViewPr>
  <p:slideViewPr>
    <p:cSldViewPr>
      <p:cViewPr varScale="1">
        <p:scale>
          <a:sx n="135" d="100"/>
          <a:sy n="135" d="100"/>
        </p:scale>
        <p:origin x="924" y="33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41127445002865E-2"/>
          <c:y val="2.3022603929042582E-2"/>
          <c:w val="0.88234160699149866"/>
          <c:h val="0.8032342409237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Aktuelle Lage</c:v>
                </c:pt>
              </c:strCache>
            </c:strRef>
          </c:tx>
          <c:spPr>
            <a:ln w="31750">
              <a:solidFill>
                <a:srgbClr val="C00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Sheet1!$A$230:$A$410</c:f>
              <c:numCache>
                <c:formatCode>m/d/yyyy</c:formatCode>
                <c:ptCount val="181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</c:numCache>
            </c:numRef>
          </c:cat>
          <c:val>
            <c:numRef>
              <c:f>Sheet1!$B$230:$B$410</c:f>
              <c:numCache>
                <c:formatCode>0.0</c:formatCode>
                <c:ptCount val="181"/>
                <c:pt idx="0">
                  <c:v>-25.189209999999999</c:v>
                </c:pt>
                <c:pt idx="1">
                  <c:v>-24.065280000000001</c:v>
                </c:pt>
                <c:pt idx="2">
                  <c:v>-17.377120000000001</c:v>
                </c:pt>
                <c:pt idx="3">
                  <c:v>-2.8949400000000001</c:v>
                </c:pt>
                <c:pt idx="4">
                  <c:v>3.97777</c:v>
                </c:pt>
                <c:pt idx="5">
                  <c:v>11.86327</c:v>
                </c:pt>
                <c:pt idx="6">
                  <c:v>23.304449999999999</c:v>
                </c:pt>
                <c:pt idx="7">
                  <c:v>23.805420000000002</c:v>
                </c:pt>
                <c:pt idx="8">
                  <c:v>26.561240000000002</c:v>
                </c:pt>
                <c:pt idx="9">
                  <c:v>37.16648</c:v>
                </c:pt>
                <c:pt idx="10">
                  <c:v>33.607250000000001</c:v>
                </c:pt>
                <c:pt idx="11">
                  <c:v>38.6235</c:v>
                </c:pt>
                <c:pt idx="12">
                  <c:v>41.070810000000002</c:v>
                </c:pt>
                <c:pt idx="13">
                  <c:v>39.920969999999997</c:v>
                </c:pt>
                <c:pt idx="14">
                  <c:v>43.329230000000003</c:v>
                </c:pt>
                <c:pt idx="15">
                  <c:v>46.166679999999999</c:v>
                </c:pt>
                <c:pt idx="16">
                  <c:v>46.852339999999998</c:v>
                </c:pt>
                <c:pt idx="17">
                  <c:v>45.693510000000003</c:v>
                </c:pt>
                <c:pt idx="18">
                  <c:v>42.760730000000002</c:v>
                </c:pt>
                <c:pt idx="19">
                  <c:v>37.789810000000003</c:v>
                </c:pt>
                <c:pt idx="20">
                  <c:v>41.917270000000002</c:v>
                </c:pt>
                <c:pt idx="21">
                  <c:v>36.361319999999999</c:v>
                </c:pt>
                <c:pt idx="22">
                  <c:v>35.421410000000002</c:v>
                </c:pt>
                <c:pt idx="23">
                  <c:v>35.326030000000003</c:v>
                </c:pt>
                <c:pt idx="24">
                  <c:v>37.217750000000002</c:v>
                </c:pt>
                <c:pt idx="25">
                  <c:v>35.099690000000002</c:v>
                </c:pt>
                <c:pt idx="26">
                  <c:v>31.892050000000001</c:v>
                </c:pt>
                <c:pt idx="27">
                  <c:v>27.97118</c:v>
                </c:pt>
                <c:pt idx="28">
                  <c:v>23.23761</c:v>
                </c:pt>
                <c:pt idx="29">
                  <c:v>24.03548</c:v>
                </c:pt>
                <c:pt idx="30">
                  <c:v>19.228179999999998</c:v>
                </c:pt>
                <c:pt idx="31">
                  <c:v>17.05677</c:v>
                </c:pt>
                <c:pt idx="32">
                  <c:v>14.09591</c:v>
                </c:pt>
                <c:pt idx="33">
                  <c:v>9.5057500000000008</c:v>
                </c:pt>
                <c:pt idx="34">
                  <c:v>12.98729</c:v>
                </c:pt>
                <c:pt idx="35">
                  <c:v>13.054320000000001</c:v>
                </c:pt>
                <c:pt idx="36">
                  <c:v>10.57649</c:v>
                </c:pt>
                <c:pt idx="37">
                  <c:v>11.23174</c:v>
                </c:pt>
                <c:pt idx="38">
                  <c:v>8.5429899999999996</c:v>
                </c:pt>
                <c:pt idx="39">
                  <c:v>5.1086299999999998</c:v>
                </c:pt>
                <c:pt idx="40">
                  <c:v>7.6257599999999996</c:v>
                </c:pt>
                <c:pt idx="41">
                  <c:v>7.5164200000000001</c:v>
                </c:pt>
                <c:pt idx="42">
                  <c:v>11.66675</c:v>
                </c:pt>
                <c:pt idx="43">
                  <c:v>16.011040000000001</c:v>
                </c:pt>
                <c:pt idx="44">
                  <c:v>15.134320000000001</c:v>
                </c:pt>
                <c:pt idx="45">
                  <c:v>20.152750000000001</c:v>
                </c:pt>
                <c:pt idx="46">
                  <c:v>23.385929999999998</c:v>
                </c:pt>
                <c:pt idx="47">
                  <c:v>22.397690000000001</c:v>
                </c:pt>
                <c:pt idx="48">
                  <c:v>23.22982</c:v>
                </c:pt>
                <c:pt idx="49">
                  <c:v>31.785889999999998</c:v>
                </c:pt>
                <c:pt idx="50">
                  <c:v>36.717930000000003</c:v>
                </c:pt>
                <c:pt idx="51">
                  <c:v>36.449460000000002</c:v>
                </c:pt>
                <c:pt idx="52">
                  <c:v>33.270330000000001</c:v>
                </c:pt>
                <c:pt idx="53">
                  <c:v>31.12829</c:v>
                </c:pt>
                <c:pt idx="54">
                  <c:v>27.871469999999999</c:v>
                </c:pt>
                <c:pt idx="55">
                  <c:v>27.7638</c:v>
                </c:pt>
                <c:pt idx="56">
                  <c:v>29.27495</c:v>
                </c:pt>
                <c:pt idx="57">
                  <c:v>25.139430000000001</c:v>
                </c:pt>
                <c:pt idx="58">
                  <c:v>23.381910000000001</c:v>
                </c:pt>
                <c:pt idx="59">
                  <c:v>22.512309999999999</c:v>
                </c:pt>
                <c:pt idx="60">
                  <c:v>21.053439999999998</c:v>
                </c:pt>
                <c:pt idx="61">
                  <c:v>18.434709999999999</c:v>
                </c:pt>
                <c:pt idx="62">
                  <c:v>20.252140000000001</c:v>
                </c:pt>
                <c:pt idx="63">
                  <c:v>22.189769999999999</c:v>
                </c:pt>
                <c:pt idx="64">
                  <c:v>23.287520000000001</c:v>
                </c:pt>
                <c:pt idx="65">
                  <c:v>20.61431</c:v>
                </c:pt>
                <c:pt idx="66">
                  <c:v>23.181550000000001</c:v>
                </c:pt>
                <c:pt idx="67">
                  <c:v>28.585840000000001</c:v>
                </c:pt>
                <c:pt idx="68">
                  <c:v>21.175080000000001</c:v>
                </c:pt>
                <c:pt idx="69">
                  <c:v>20.650639999999999</c:v>
                </c:pt>
                <c:pt idx="70">
                  <c:v>21.46388</c:v>
                </c:pt>
                <c:pt idx="71">
                  <c:v>19.950469999999999</c:v>
                </c:pt>
                <c:pt idx="72">
                  <c:v>17.687819999999999</c:v>
                </c:pt>
                <c:pt idx="73">
                  <c:v>17.286709999999999</c:v>
                </c:pt>
                <c:pt idx="74">
                  <c:v>18.318470000000001</c:v>
                </c:pt>
                <c:pt idx="75">
                  <c:v>17.258659999999999</c:v>
                </c:pt>
                <c:pt idx="76">
                  <c:v>20.302160000000001</c:v>
                </c:pt>
                <c:pt idx="77">
                  <c:v>23.900729999999999</c:v>
                </c:pt>
                <c:pt idx="78">
                  <c:v>23.791370000000001</c:v>
                </c:pt>
                <c:pt idx="79">
                  <c:v>16.417629999999999</c:v>
                </c:pt>
                <c:pt idx="80">
                  <c:v>24.257180000000002</c:v>
                </c:pt>
                <c:pt idx="81">
                  <c:v>28.333829999999999</c:v>
                </c:pt>
                <c:pt idx="82">
                  <c:v>25.366009999999999</c:v>
                </c:pt>
                <c:pt idx="83">
                  <c:v>28.02225</c:v>
                </c:pt>
                <c:pt idx="84">
                  <c:v>31.81683</c:v>
                </c:pt>
                <c:pt idx="85">
                  <c:v>34.662790000000001</c:v>
                </c:pt>
                <c:pt idx="86">
                  <c:v>37.355420000000002</c:v>
                </c:pt>
                <c:pt idx="87">
                  <c:v>41.88646</c:v>
                </c:pt>
                <c:pt idx="88">
                  <c:v>39.64161</c:v>
                </c:pt>
                <c:pt idx="89">
                  <c:v>44.058669999999999</c:v>
                </c:pt>
                <c:pt idx="90">
                  <c:v>45.849739999999997</c:v>
                </c:pt>
                <c:pt idx="91">
                  <c:v>46.255890000000001</c:v>
                </c:pt>
                <c:pt idx="92">
                  <c:v>47.501330000000003</c:v>
                </c:pt>
                <c:pt idx="93">
                  <c:v>49.808660000000003</c:v>
                </c:pt>
                <c:pt idx="94">
                  <c:v>51.320120000000003</c:v>
                </c:pt>
                <c:pt idx="95">
                  <c:v>50.77252</c:v>
                </c:pt>
                <c:pt idx="96">
                  <c:v>51.909239999999997</c:v>
                </c:pt>
                <c:pt idx="97">
                  <c:v>53.095700000000001</c:v>
                </c:pt>
                <c:pt idx="98">
                  <c:v>52.566380000000002</c:v>
                </c:pt>
                <c:pt idx="99">
                  <c:v>50.357750000000003</c:v>
                </c:pt>
                <c:pt idx="100">
                  <c:v>50.913910000000001</c:v>
                </c:pt>
                <c:pt idx="101">
                  <c:v>50.139319999999998</c:v>
                </c:pt>
                <c:pt idx="102">
                  <c:v>51.59883</c:v>
                </c:pt>
                <c:pt idx="103">
                  <c:v>49.80527</c:v>
                </c:pt>
                <c:pt idx="104">
                  <c:v>51.156059999999997</c:v>
                </c:pt>
                <c:pt idx="105">
                  <c:v>45.547089999999997</c:v>
                </c:pt>
                <c:pt idx="106">
                  <c:v>41.264229999999998</c:v>
                </c:pt>
                <c:pt idx="107">
                  <c:v>39.092269999999999</c:v>
                </c:pt>
                <c:pt idx="108">
                  <c:v>32.2042</c:v>
                </c:pt>
                <c:pt idx="109">
                  <c:v>27.308589999999999</c:v>
                </c:pt>
                <c:pt idx="110">
                  <c:v>21.577729999999999</c:v>
                </c:pt>
                <c:pt idx="111">
                  <c:v>18.654920000000001</c:v>
                </c:pt>
                <c:pt idx="112">
                  <c:v>17.22617</c:v>
                </c:pt>
                <c:pt idx="113">
                  <c:v>12.016920000000001</c:v>
                </c:pt>
                <c:pt idx="114">
                  <c:v>2.8210500000000001</c:v>
                </c:pt>
                <c:pt idx="115">
                  <c:v>3.1261700000000001</c:v>
                </c:pt>
                <c:pt idx="116">
                  <c:v>-3.3971800000000001</c:v>
                </c:pt>
                <c:pt idx="117">
                  <c:v>-8.4092099999999999</c:v>
                </c:pt>
                <c:pt idx="118">
                  <c:v>-8.1991999999999994</c:v>
                </c:pt>
                <c:pt idx="119">
                  <c:v>-12.19314</c:v>
                </c:pt>
                <c:pt idx="120">
                  <c:v>-14.037990000000001</c:v>
                </c:pt>
                <c:pt idx="121">
                  <c:v>-7.0545400000000003</c:v>
                </c:pt>
                <c:pt idx="122">
                  <c:v>-7.40341</c:v>
                </c:pt>
                <c:pt idx="123">
                  <c:v>-38.65692</c:v>
                </c:pt>
                <c:pt idx="124">
                  <c:v>-48.801540000000003</c:v>
                </c:pt>
                <c:pt idx="125">
                  <c:v>-54.531979999999997</c:v>
                </c:pt>
                <c:pt idx="126">
                  <c:v>-43.765000000000001</c:v>
                </c:pt>
                <c:pt idx="127">
                  <c:v>-31.596350000000001</c:v>
                </c:pt>
                <c:pt idx="128">
                  <c:v>-23.887650000000001</c:v>
                </c:pt>
                <c:pt idx="129">
                  <c:v>-7.8305600000000002</c:v>
                </c:pt>
                <c:pt idx="130">
                  <c:v>3.2663799999999998</c:v>
                </c:pt>
                <c:pt idx="131">
                  <c:v>5.3174900000000003</c:v>
                </c:pt>
                <c:pt idx="132">
                  <c:v>10.133240000000001</c:v>
                </c:pt>
                <c:pt idx="133">
                  <c:v>13.770849999999999</c:v>
                </c:pt>
                <c:pt idx="134">
                  <c:v>25.064119999999999</c:v>
                </c:pt>
                <c:pt idx="135">
                  <c:v>36.315010000000001</c:v>
                </c:pt>
                <c:pt idx="136">
                  <c:v>40.935220000000001</c:v>
                </c:pt>
                <c:pt idx="137">
                  <c:v>42.36748</c:v>
                </c:pt>
                <c:pt idx="138">
                  <c:v>48.324339999999999</c:v>
                </c:pt>
                <c:pt idx="139">
                  <c:v>43.702460000000002</c:v>
                </c:pt>
                <c:pt idx="140">
                  <c:v>41.669119999999999</c:v>
                </c:pt>
                <c:pt idx="141">
                  <c:v>37.701920000000001</c:v>
                </c:pt>
                <c:pt idx="142">
                  <c:v>27.65766</c:v>
                </c:pt>
                <c:pt idx="143">
                  <c:v>31.222090000000001</c:v>
                </c:pt>
                <c:pt idx="144">
                  <c:v>30.764720000000001</c:v>
                </c:pt>
                <c:pt idx="145">
                  <c:v>33.068829999999998</c:v>
                </c:pt>
                <c:pt idx="146">
                  <c:v>28.52469</c:v>
                </c:pt>
                <c:pt idx="147">
                  <c:v>28.93188</c:v>
                </c:pt>
                <c:pt idx="148">
                  <c:v>25.4681</c:v>
                </c:pt>
                <c:pt idx="149">
                  <c:v>28.089410000000001</c:v>
                </c:pt>
                <c:pt idx="150">
                  <c:v>28.07902</c:v>
                </c:pt>
                <c:pt idx="151">
                  <c:v>27.092369999999999</c:v>
                </c:pt>
                <c:pt idx="152">
                  <c:v>22.139869999999998</c:v>
                </c:pt>
                <c:pt idx="153">
                  <c:v>17.438770000000002</c:v>
                </c:pt>
                <c:pt idx="154">
                  <c:v>14.69224</c:v>
                </c:pt>
                <c:pt idx="155">
                  <c:v>19.458929999999999</c:v>
                </c:pt>
                <c:pt idx="156">
                  <c:v>19.467110000000002</c:v>
                </c:pt>
                <c:pt idx="157">
                  <c:v>18.231179999999998</c:v>
                </c:pt>
                <c:pt idx="158">
                  <c:v>14.879440000000001</c:v>
                </c:pt>
                <c:pt idx="159">
                  <c:v>12.910130000000001</c:v>
                </c:pt>
                <c:pt idx="160">
                  <c:v>6.0564099999999996</c:v>
                </c:pt>
                <c:pt idx="161">
                  <c:v>2.9308299999999998</c:v>
                </c:pt>
                <c:pt idx="162">
                  <c:v>1.1773</c:v>
                </c:pt>
                <c:pt idx="163">
                  <c:v>-4.7373000000000003</c:v>
                </c:pt>
                <c:pt idx="164">
                  <c:v>-1.5468200000000001</c:v>
                </c:pt>
                <c:pt idx="165">
                  <c:v>-3.8503099999999999</c:v>
                </c:pt>
                <c:pt idx="166">
                  <c:v>-6.2915000000000001</c:v>
                </c:pt>
                <c:pt idx="167">
                  <c:v>-12.76426</c:v>
                </c:pt>
                <c:pt idx="168">
                  <c:v>-16.035150000000002</c:v>
                </c:pt>
                <c:pt idx="169">
                  <c:v>-20.802150000000001</c:v>
                </c:pt>
                <c:pt idx="170">
                  <c:v>-17.348549999999999</c:v>
                </c:pt>
                <c:pt idx="171">
                  <c:v>-25.226209999999998</c:v>
                </c:pt>
                <c:pt idx="172">
                  <c:v>-20.131460000000001</c:v>
                </c:pt>
                <c:pt idx="173">
                  <c:v>-22.719719999999999</c:v>
                </c:pt>
                <c:pt idx="174">
                  <c:v>-31.313690000000001</c:v>
                </c:pt>
                <c:pt idx="175">
                  <c:v>-32.737470000000002</c:v>
                </c:pt>
                <c:pt idx="176">
                  <c:v>-37.477930000000001</c:v>
                </c:pt>
                <c:pt idx="177">
                  <c:v>-37.268520000000002</c:v>
                </c:pt>
                <c:pt idx="178">
                  <c:v>-34.234789999999997</c:v>
                </c:pt>
                <c:pt idx="179">
                  <c:v>-39.392490000000002</c:v>
                </c:pt>
                <c:pt idx="180">
                  <c:v>-39.989100000000001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A8-4B30-AFB0-211F6534681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Ewartungen für die nächsten sechs Monate</c:v>
                </c:pt>
              </c:strCache>
            </c:strRef>
          </c:tx>
          <c:spPr>
            <a:ln w="31750">
              <a:solidFill>
                <a:schemeClr val="accent2">
                  <a:lumMod val="75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numRef>
              <c:f>Sheet1!$A$230:$A$410</c:f>
              <c:numCache>
                <c:formatCode>m/d/yyyy</c:formatCode>
                <c:ptCount val="181"/>
                <c:pt idx="0">
                  <c:v>40179</c:v>
                </c:pt>
                <c:pt idx="1">
                  <c:v>40210</c:v>
                </c:pt>
                <c:pt idx="2">
                  <c:v>40238</c:v>
                </c:pt>
                <c:pt idx="3">
                  <c:v>40269</c:v>
                </c:pt>
                <c:pt idx="4">
                  <c:v>40299</c:v>
                </c:pt>
                <c:pt idx="5">
                  <c:v>40330</c:v>
                </c:pt>
                <c:pt idx="6">
                  <c:v>40360</c:v>
                </c:pt>
                <c:pt idx="7">
                  <c:v>40391</c:v>
                </c:pt>
                <c:pt idx="8">
                  <c:v>40422</c:v>
                </c:pt>
                <c:pt idx="9">
                  <c:v>40452</c:v>
                </c:pt>
                <c:pt idx="10">
                  <c:v>40483</c:v>
                </c:pt>
                <c:pt idx="11">
                  <c:v>40513</c:v>
                </c:pt>
                <c:pt idx="12">
                  <c:v>40544</c:v>
                </c:pt>
                <c:pt idx="13">
                  <c:v>40575</c:v>
                </c:pt>
                <c:pt idx="14">
                  <c:v>40603</c:v>
                </c:pt>
                <c:pt idx="15">
                  <c:v>40634</c:v>
                </c:pt>
                <c:pt idx="16">
                  <c:v>40664</c:v>
                </c:pt>
                <c:pt idx="17">
                  <c:v>40695</c:v>
                </c:pt>
                <c:pt idx="18">
                  <c:v>40725</c:v>
                </c:pt>
                <c:pt idx="19">
                  <c:v>40756</c:v>
                </c:pt>
                <c:pt idx="20">
                  <c:v>40787</c:v>
                </c:pt>
                <c:pt idx="21">
                  <c:v>40817</c:v>
                </c:pt>
                <c:pt idx="22">
                  <c:v>40848</c:v>
                </c:pt>
                <c:pt idx="23">
                  <c:v>40878</c:v>
                </c:pt>
                <c:pt idx="24">
                  <c:v>40909</c:v>
                </c:pt>
                <c:pt idx="25">
                  <c:v>40940</c:v>
                </c:pt>
                <c:pt idx="26">
                  <c:v>40969</c:v>
                </c:pt>
                <c:pt idx="27">
                  <c:v>41000</c:v>
                </c:pt>
                <c:pt idx="28">
                  <c:v>41030</c:v>
                </c:pt>
                <c:pt idx="29">
                  <c:v>41061</c:v>
                </c:pt>
                <c:pt idx="30">
                  <c:v>41091</c:v>
                </c:pt>
                <c:pt idx="31">
                  <c:v>41122</c:v>
                </c:pt>
                <c:pt idx="32">
                  <c:v>41153</c:v>
                </c:pt>
                <c:pt idx="33">
                  <c:v>41183</c:v>
                </c:pt>
                <c:pt idx="34">
                  <c:v>41214</c:v>
                </c:pt>
                <c:pt idx="35">
                  <c:v>41244</c:v>
                </c:pt>
                <c:pt idx="36">
                  <c:v>41275</c:v>
                </c:pt>
                <c:pt idx="37">
                  <c:v>41306</c:v>
                </c:pt>
                <c:pt idx="38">
                  <c:v>41334</c:v>
                </c:pt>
                <c:pt idx="39">
                  <c:v>41365</c:v>
                </c:pt>
                <c:pt idx="40">
                  <c:v>41395</c:v>
                </c:pt>
                <c:pt idx="41">
                  <c:v>41426</c:v>
                </c:pt>
                <c:pt idx="42">
                  <c:v>41456</c:v>
                </c:pt>
                <c:pt idx="43">
                  <c:v>41487</c:v>
                </c:pt>
                <c:pt idx="44">
                  <c:v>41518</c:v>
                </c:pt>
                <c:pt idx="45">
                  <c:v>41548</c:v>
                </c:pt>
                <c:pt idx="46">
                  <c:v>41579</c:v>
                </c:pt>
                <c:pt idx="47">
                  <c:v>41609</c:v>
                </c:pt>
                <c:pt idx="48">
                  <c:v>41640</c:v>
                </c:pt>
                <c:pt idx="49">
                  <c:v>41671</c:v>
                </c:pt>
                <c:pt idx="50">
                  <c:v>41699</c:v>
                </c:pt>
                <c:pt idx="51">
                  <c:v>41730</c:v>
                </c:pt>
                <c:pt idx="52">
                  <c:v>41760</c:v>
                </c:pt>
                <c:pt idx="53">
                  <c:v>41791</c:v>
                </c:pt>
                <c:pt idx="54">
                  <c:v>41821</c:v>
                </c:pt>
                <c:pt idx="55">
                  <c:v>41852</c:v>
                </c:pt>
                <c:pt idx="56">
                  <c:v>41883</c:v>
                </c:pt>
                <c:pt idx="57">
                  <c:v>41913</c:v>
                </c:pt>
                <c:pt idx="58">
                  <c:v>41944</c:v>
                </c:pt>
                <c:pt idx="59">
                  <c:v>41974</c:v>
                </c:pt>
                <c:pt idx="60">
                  <c:v>42005</c:v>
                </c:pt>
                <c:pt idx="61">
                  <c:v>42036</c:v>
                </c:pt>
                <c:pt idx="62">
                  <c:v>42064</c:v>
                </c:pt>
                <c:pt idx="63">
                  <c:v>42095</c:v>
                </c:pt>
                <c:pt idx="64">
                  <c:v>42125</c:v>
                </c:pt>
                <c:pt idx="65">
                  <c:v>42156</c:v>
                </c:pt>
                <c:pt idx="66">
                  <c:v>42186</c:v>
                </c:pt>
                <c:pt idx="67">
                  <c:v>42217</c:v>
                </c:pt>
                <c:pt idx="68">
                  <c:v>42248</c:v>
                </c:pt>
                <c:pt idx="69">
                  <c:v>42278</c:v>
                </c:pt>
                <c:pt idx="70">
                  <c:v>42309</c:v>
                </c:pt>
                <c:pt idx="71">
                  <c:v>42339</c:v>
                </c:pt>
                <c:pt idx="72">
                  <c:v>42370</c:v>
                </c:pt>
                <c:pt idx="73">
                  <c:v>42401</c:v>
                </c:pt>
                <c:pt idx="74">
                  <c:v>42430</c:v>
                </c:pt>
                <c:pt idx="75">
                  <c:v>42461</c:v>
                </c:pt>
                <c:pt idx="76">
                  <c:v>42491</c:v>
                </c:pt>
                <c:pt idx="77">
                  <c:v>42522</c:v>
                </c:pt>
                <c:pt idx="78">
                  <c:v>42552</c:v>
                </c:pt>
                <c:pt idx="79">
                  <c:v>42583</c:v>
                </c:pt>
                <c:pt idx="80">
                  <c:v>42614</c:v>
                </c:pt>
                <c:pt idx="81">
                  <c:v>42644</c:v>
                </c:pt>
                <c:pt idx="82">
                  <c:v>42675</c:v>
                </c:pt>
                <c:pt idx="83">
                  <c:v>42705</c:v>
                </c:pt>
                <c:pt idx="84">
                  <c:v>42736</c:v>
                </c:pt>
                <c:pt idx="85">
                  <c:v>42767</c:v>
                </c:pt>
                <c:pt idx="86">
                  <c:v>42795</c:v>
                </c:pt>
                <c:pt idx="87">
                  <c:v>42826</c:v>
                </c:pt>
                <c:pt idx="88">
                  <c:v>42856</c:v>
                </c:pt>
                <c:pt idx="89">
                  <c:v>42887</c:v>
                </c:pt>
                <c:pt idx="90">
                  <c:v>42917</c:v>
                </c:pt>
                <c:pt idx="91">
                  <c:v>42948</c:v>
                </c:pt>
                <c:pt idx="92">
                  <c:v>42979</c:v>
                </c:pt>
                <c:pt idx="93">
                  <c:v>43009</c:v>
                </c:pt>
                <c:pt idx="94">
                  <c:v>43040</c:v>
                </c:pt>
                <c:pt idx="95">
                  <c:v>43070</c:v>
                </c:pt>
                <c:pt idx="96">
                  <c:v>43101</c:v>
                </c:pt>
                <c:pt idx="97">
                  <c:v>43132</c:v>
                </c:pt>
                <c:pt idx="98">
                  <c:v>43160</c:v>
                </c:pt>
                <c:pt idx="99">
                  <c:v>43191</c:v>
                </c:pt>
                <c:pt idx="100">
                  <c:v>43221</c:v>
                </c:pt>
                <c:pt idx="101">
                  <c:v>43252</c:v>
                </c:pt>
                <c:pt idx="102">
                  <c:v>43282</c:v>
                </c:pt>
                <c:pt idx="103">
                  <c:v>43313</c:v>
                </c:pt>
                <c:pt idx="104">
                  <c:v>43344</c:v>
                </c:pt>
                <c:pt idx="105">
                  <c:v>43374</c:v>
                </c:pt>
                <c:pt idx="106">
                  <c:v>43405</c:v>
                </c:pt>
                <c:pt idx="107">
                  <c:v>43435</c:v>
                </c:pt>
                <c:pt idx="108">
                  <c:v>43466</c:v>
                </c:pt>
                <c:pt idx="109">
                  <c:v>43497</c:v>
                </c:pt>
                <c:pt idx="110">
                  <c:v>43525</c:v>
                </c:pt>
                <c:pt idx="111">
                  <c:v>43556</c:v>
                </c:pt>
                <c:pt idx="112">
                  <c:v>43586</c:v>
                </c:pt>
                <c:pt idx="113">
                  <c:v>43617</c:v>
                </c:pt>
                <c:pt idx="114">
                  <c:v>43647</c:v>
                </c:pt>
                <c:pt idx="115">
                  <c:v>43678</c:v>
                </c:pt>
                <c:pt idx="116">
                  <c:v>43709</c:v>
                </c:pt>
                <c:pt idx="117">
                  <c:v>43739</c:v>
                </c:pt>
                <c:pt idx="118">
                  <c:v>43770</c:v>
                </c:pt>
                <c:pt idx="119">
                  <c:v>43800</c:v>
                </c:pt>
                <c:pt idx="120">
                  <c:v>43831</c:v>
                </c:pt>
                <c:pt idx="121">
                  <c:v>43862</c:v>
                </c:pt>
                <c:pt idx="122">
                  <c:v>43891</c:v>
                </c:pt>
                <c:pt idx="123">
                  <c:v>43922</c:v>
                </c:pt>
                <c:pt idx="124">
                  <c:v>43952</c:v>
                </c:pt>
                <c:pt idx="125">
                  <c:v>43983</c:v>
                </c:pt>
                <c:pt idx="126">
                  <c:v>44013</c:v>
                </c:pt>
                <c:pt idx="127">
                  <c:v>44044</c:v>
                </c:pt>
                <c:pt idx="128">
                  <c:v>44075</c:v>
                </c:pt>
                <c:pt idx="129">
                  <c:v>44105</c:v>
                </c:pt>
                <c:pt idx="130">
                  <c:v>44136</c:v>
                </c:pt>
                <c:pt idx="131">
                  <c:v>44166</c:v>
                </c:pt>
                <c:pt idx="132">
                  <c:v>44197</c:v>
                </c:pt>
                <c:pt idx="133">
                  <c:v>44228</c:v>
                </c:pt>
                <c:pt idx="134">
                  <c:v>44256</c:v>
                </c:pt>
                <c:pt idx="135">
                  <c:v>44287</c:v>
                </c:pt>
                <c:pt idx="136">
                  <c:v>44317</c:v>
                </c:pt>
                <c:pt idx="137">
                  <c:v>44348</c:v>
                </c:pt>
                <c:pt idx="138">
                  <c:v>44378</c:v>
                </c:pt>
                <c:pt idx="139">
                  <c:v>44409</c:v>
                </c:pt>
                <c:pt idx="140">
                  <c:v>44440</c:v>
                </c:pt>
                <c:pt idx="141">
                  <c:v>44470</c:v>
                </c:pt>
                <c:pt idx="142">
                  <c:v>44501</c:v>
                </c:pt>
                <c:pt idx="143">
                  <c:v>44531</c:v>
                </c:pt>
                <c:pt idx="144">
                  <c:v>44562</c:v>
                </c:pt>
                <c:pt idx="145">
                  <c:v>44593</c:v>
                </c:pt>
                <c:pt idx="146">
                  <c:v>44621</c:v>
                </c:pt>
                <c:pt idx="147">
                  <c:v>44652</c:v>
                </c:pt>
                <c:pt idx="148">
                  <c:v>44682</c:v>
                </c:pt>
                <c:pt idx="149">
                  <c:v>44713</c:v>
                </c:pt>
                <c:pt idx="150">
                  <c:v>44743</c:v>
                </c:pt>
                <c:pt idx="151">
                  <c:v>44774</c:v>
                </c:pt>
                <c:pt idx="152">
                  <c:v>44805</c:v>
                </c:pt>
                <c:pt idx="153">
                  <c:v>44835</c:v>
                </c:pt>
                <c:pt idx="154">
                  <c:v>44866</c:v>
                </c:pt>
                <c:pt idx="155">
                  <c:v>44896</c:v>
                </c:pt>
                <c:pt idx="156">
                  <c:v>44927</c:v>
                </c:pt>
                <c:pt idx="157">
                  <c:v>44958</c:v>
                </c:pt>
                <c:pt idx="158">
                  <c:v>44986</c:v>
                </c:pt>
                <c:pt idx="159">
                  <c:v>45017</c:v>
                </c:pt>
                <c:pt idx="160">
                  <c:v>45047</c:v>
                </c:pt>
                <c:pt idx="161">
                  <c:v>45078</c:v>
                </c:pt>
                <c:pt idx="162">
                  <c:v>45108</c:v>
                </c:pt>
                <c:pt idx="163">
                  <c:v>45139</c:v>
                </c:pt>
                <c:pt idx="164">
                  <c:v>45170</c:v>
                </c:pt>
                <c:pt idx="165">
                  <c:v>45200</c:v>
                </c:pt>
                <c:pt idx="166">
                  <c:v>45231</c:v>
                </c:pt>
                <c:pt idx="167">
                  <c:v>45261</c:v>
                </c:pt>
                <c:pt idx="168">
                  <c:v>45292</c:v>
                </c:pt>
                <c:pt idx="169">
                  <c:v>45323</c:v>
                </c:pt>
                <c:pt idx="170">
                  <c:v>45352</c:v>
                </c:pt>
                <c:pt idx="171">
                  <c:v>45383</c:v>
                </c:pt>
                <c:pt idx="172">
                  <c:v>45413</c:v>
                </c:pt>
                <c:pt idx="173">
                  <c:v>45444</c:v>
                </c:pt>
                <c:pt idx="174">
                  <c:v>45474</c:v>
                </c:pt>
                <c:pt idx="175">
                  <c:v>45505</c:v>
                </c:pt>
                <c:pt idx="176">
                  <c:v>45536</c:v>
                </c:pt>
                <c:pt idx="177">
                  <c:v>45566</c:v>
                </c:pt>
                <c:pt idx="178">
                  <c:v>45597</c:v>
                </c:pt>
                <c:pt idx="179">
                  <c:v>45627</c:v>
                </c:pt>
                <c:pt idx="180">
                  <c:v>45658</c:v>
                </c:pt>
              </c:numCache>
            </c:numRef>
          </c:cat>
          <c:val>
            <c:numRef>
              <c:f>Sheet1!$C$230:$C$410</c:f>
              <c:numCache>
                <c:formatCode>0.0</c:formatCode>
                <c:ptCount val="181"/>
                <c:pt idx="0">
                  <c:v>13.2973</c:v>
                </c:pt>
                <c:pt idx="1">
                  <c:v>14.22429</c:v>
                </c:pt>
                <c:pt idx="2">
                  <c:v>15.92238</c:v>
                </c:pt>
                <c:pt idx="3">
                  <c:v>18.432459999999999</c:v>
                </c:pt>
                <c:pt idx="4">
                  <c:v>21.238990000000001</c:v>
                </c:pt>
                <c:pt idx="5">
                  <c:v>19.446739999999998</c:v>
                </c:pt>
                <c:pt idx="6">
                  <c:v>23.453939999999999</c:v>
                </c:pt>
                <c:pt idx="7">
                  <c:v>24.986339999999998</c:v>
                </c:pt>
                <c:pt idx="8">
                  <c:v>23.344950000000001</c:v>
                </c:pt>
                <c:pt idx="9">
                  <c:v>26.176269999999999</c:v>
                </c:pt>
                <c:pt idx="10">
                  <c:v>26.7484</c:v>
                </c:pt>
                <c:pt idx="11">
                  <c:v>28.91761</c:v>
                </c:pt>
                <c:pt idx="12">
                  <c:v>25.673480000000001</c:v>
                </c:pt>
                <c:pt idx="13">
                  <c:v>24.52562</c:v>
                </c:pt>
                <c:pt idx="14">
                  <c:v>19.761880000000001</c:v>
                </c:pt>
                <c:pt idx="15">
                  <c:v>11.96364</c:v>
                </c:pt>
                <c:pt idx="16">
                  <c:v>9.4434799999999992</c:v>
                </c:pt>
                <c:pt idx="17">
                  <c:v>12.27037</c:v>
                </c:pt>
                <c:pt idx="18">
                  <c:v>5.8151700000000002</c:v>
                </c:pt>
                <c:pt idx="19">
                  <c:v>-0.20018</c:v>
                </c:pt>
                <c:pt idx="20">
                  <c:v>9.6500000000000002E-2</c:v>
                </c:pt>
                <c:pt idx="21">
                  <c:v>-2.9862600000000001</c:v>
                </c:pt>
                <c:pt idx="22">
                  <c:v>-2.3935499999999998</c:v>
                </c:pt>
                <c:pt idx="23">
                  <c:v>-8.8872800000000005</c:v>
                </c:pt>
                <c:pt idx="24">
                  <c:v>-4.95425</c:v>
                </c:pt>
                <c:pt idx="25">
                  <c:v>-7.4542799999999998</c:v>
                </c:pt>
                <c:pt idx="26">
                  <c:v>-7.3765599999999996</c:v>
                </c:pt>
                <c:pt idx="27">
                  <c:v>-8.2254100000000001</c:v>
                </c:pt>
                <c:pt idx="28">
                  <c:v>-12.882020000000001</c:v>
                </c:pt>
                <c:pt idx="29">
                  <c:v>-14.56203</c:v>
                </c:pt>
                <c:pt idx="30">
                  <c:v>-20.984829999999999</c:v>
                </c:pt>
                <c:pt idx="31">
                  <c:v>-24.394909999999999</c:v>
                </c:pt>
                <c:pt idx="32">
                  <c:v>-22.01342</c:v>
                </c:pt>
                <c:pt idx="33">
                  <c:v>-17.371230000000001</c:v>
                </c:pt>
                <c:pt idx="34">
                  <c:v>-18.04881</c:v>
                </c:pt>
                <c:pt idx="35">
                  <c:v>-12.84665</c:v>
                </c:pt>
                <c:pt idx="36">
                  <c:v>-6.0573699999999997</c:v>
                </c:pt>
                <c:pt idx="37">
                  <c:v>-0.76012999999999997</c:v>
                </c:pt>
                <c:pt idx="38">
                  <c:v>-0.54140999999999995</c:v>
                </c:pt>
                <c:pt idx="39">
                  <c:v>-0.35880000000000001</c:v>
                </c:pt>
                <c:pt idx="40">
                  <c:v>-6.39656</c:v>
                </c:pt>
                <c:pt idx="41">
                  <c:v>1.8640300000000001</c:v>
                </c:pt>
                <c:pt idx="42">
                  <c:v>4.6664000000000003</c:v>
                </c:pt>
                <c:pt idx="43">
                  <c:v>10.80682</c:v>
                </c:pt>
                <c:pt idx="44">
                  <c:v>15.36265</c:v>
                </c:pt>
                <c:pt idx="45">
                  <c:v>16.6587</c:v>
                </c:pt>
                <c:pt idx="46">
                  <c:v>18.36271</c:v>
                </c:pt>
                <c:pt idx="47">
                  <c:v>17.80405</c:v>
                </c:pt>
                <c:pt idx="48">
                  <c:v>16.15944</c:v>
                </c:pt>
                <c:pt idx="49">
                  <c:v>17.859249999999999</c:v>
                </c:pt>
                <c:pt idx="50">
                  <c:v>13.087590000000001</c:v>
                </c:pt>
                <c:pt idx="51">
                  <c:v>12.34939</c:v>
                </c:pt>
                <c:pt idx="52">
                  <c:v>12.36988</c:v>
                </c:pt>
                <c:pt idx="53">
                  <c:v>9.0757399999999997</c:v>
                </c:pt>
                <c:pt idx="54">
                  <c:v>7.8823499999999997</c:v>
                </c:pt>
                <c:pt idx="55">
                  <c:v>4.94184</c:v>
                </c:pt>
                <c:pt idx="56">
                  <c:v>-0.58850000000000002</c:v>
                </c:pt>
                <c:pt idx="57">
                  <c:v>-5.1649099999999999</c:v>
                </c:pt>
                <c:pt idx="58">
                  <c:v>-3.7798699999999998</c:v>
                </c:pt>
                <c:pt idx="59">
                  <c:v>-2.7305100000000002</c:v>
                </c:pt>
                <c:pt idx="60">
                  <c:v>-2.0533100000000002</c:v>
                </c:pt>
                <c:pt idx="61">
                  <c:v>3.4211900000000002</c:v>
                </c:pt>
                <c:pt idx="62">
                  <c:v>5.6020899999999996</c:v>
                </c:pt>
                <c:pt idx="63">
                  <c:v>6.8353700000000002</c:v>
                </c:pt>
                <c:pt idx="64">
                  <c:v>5.32484</c:v>
                </c:pt>
                <c:pt idx="65">
                  <c:v>5.0805400000000001</c:v>
                </c:pt>
                <c:pt idx="66">
                  <c:v>7.8256199999999998</c:v>
                </c:pt>
                <c:pt idx="67">
                  <c:v>4.6586800000000004</c:v>
                </c:pt>
                <c:pt idx="68">
                  <c:v>1.8106899999999999</c:v>
                </c:pt>
                <c:pt idx="69">
                  <c:v>-1.76918</c:v>
                </c:pt>
                <c:pt idx="70">
                  <c:v>1.95214</c:v>
                </c:pt>
                <c:pt idx="71">
                  <c:v>0.61978999999999995</c:v>
                </c:pt>
                <c:pt idx="72">
                  <c:v>-8.9784799999999994</c:v>
                </c:pt>
                <c:pt idx="73">
                  <c:v>-10.237080000000001</c:v>
                </c:pt>
                <c:pt idx="74">
                  <c:v>-4.6640800000000002</c:v>
                </c:pt>
                <c:pt idx="75">
                  <c:v>-1.23488</c:v>
                </c:pt>
                <c:pt idx="76">
                  <c:v>1.6224799999999999</c:v>
                </c:pt>
                <c:pt idx="77">
                  <c:v>0.53627000000000002</c:v>
                </c:pt>
                <c:pt idx="78">
                  <c:v>2.84293</c:v>
                </c:pt>
                <c:pt idx="79">
                  <c:v>4.5655400000000004</c:v>
                </c:pt>
                <c:pt idx="80">
                  <c:v>3.6054599999999999</c:v>
                </c:pt>
                <c:pt idx="81">
                  <c:v>8.3657199999999996</c:v>
                </c:pt>
                <c:pt idx="82">
                  <c:v>4.2540199999999997</c:v>
                </c:pt>
                <c:pt idx="83">
                  <c:v>6.9390700000000001</c:v>
                </c:pt>
                <c:pt idx="84">
                  <c:v>11.291449999999999</c:v>
                </c:pt>
                <c:pt idx="85">
                  <c:v>8.1807599999999994</c:v>
                </c:pt>
                <c:pt idx="86">
                  <c:v>9.6942500000000003</c:v>
                </c:pt>
                <c:pt idx="87">
                  <c:v>9.97133</c:v>
                </c:pt>
                <c:pt idx="88">
                  <c:v>12.16582</c:v>
                </c:pt>
                <c:pt idx="89">
                  <c:v>14.383559999999999</c:v>
                </c:pt>
                <c:pt idx="90">
                  <c:v>13.896190000000001</c:v>
                </c:pt>
                <c:pt idx="91">
                  <c:v>10.79837</c:v>
                </c:pt>
                <c:pt idx="92">
                  <c:v>16.457820000000002</c:v>
                </c:pt>
                <c:pt idx="93">
                  <c:v>15.155889999999999</c:v>
                </c:pt>
                <c:pt idx="94">
                  <c:v>15.5814</c:v>
                </c:pt>
                <c:pt idx="95">
                  <c:v>13.703849999999999</c:v>
                </c:pt>
                <c:pt idx="96">
                  <c:v>14.88524</c:v>
                </c:pt>
                <c:pt idx="97">
                  <c:v>12.569839999999999</c:v>
                </c:pt>
                <c:pt idx="98">
                  <c:v>12.28633</c:v>
                </c:pt>
                <c:pt idx="99">
                  <c:v>6.6174499999999998</c:v>
                </c:pt>
                <c:pt idx="100">
                  <c:v>3.61145</c:v>
                </c:pt>
                <c:pt idx="101">
                  <c:v>1.59304</c:v>
                </c:pt>
                <c:pt idx="102">
                  <c:v>2.0051999999999999</c:v>
                </c:pt>
                <c:pt idx="103">
                  <c:v>3.2551199999999998</c:v>
                </c:pt>
                <c:pt idx="104">
                  <c:v>2.9453</c:v>
                </c:pt>
                <c:pt idx="105">
                  <c:v>0.57640999999999998</c:v>
                </c:pt>
                <c:pt idx="106">
                  <c:v>0.58521000000000001</c:v>
                </c:pt>
                <c:pt idx="107">
                  <c:v>-5.2667900000000003</c:v>
                </c:pt>
                <c:pt idx="108">
                  <c:v>-9.6653000000000002</c:v>
                </c:pt>
                <c:pt idx="109">
                  <c:v>-17.904050000000002</c:v>
                </c:pt>
                <c:pt idx="110">
                  <c:v>-12.74586</c:v>
                </c:pt>
                <c:pt idx="111">
                  <c:v>-11.61444</c:v>
                </c:pt>
                <c:pt idx="112">
                  <c:v>-13.336119999999999</c:v>
                </c:pt>
                <c:pt idx="113">
                  <c:v>-20.18441</c:v>
                </c:pt>
                <c:pt idx="114">
                  <c:v>-24.00581</c:v>
                </c:pt>
                <c:pt idx="115">
                  <c:v>-25.629110000000001</c:v>
                </c:pt>
                <c:pt idx="116">
                  <c:v>-23.186640000000001</c:v>
                </c:pt>
                <c:pt idx="117">
                  <c:v>-24.773199999999999</c:v>
                </c:pt>
                <c:pt idx="118">
                  <c:v>-21.39396</c:v>
                </c:pt>
                <c:pt idx="119">
                  <c:v>-20.48659</c:v>
                </c:pt>
                <c:pt idx="120">
                  <c:v>-9.0144500000000001</c:v>
                </c:pt>
                <c:pt idx="121">
                  <c:v>-13.097200000000001</c:v>
                </c:pt>
                <c:pt idx="122">
                  <c:v>-36.568550000000002</c:v>
                </c:pt>
                <c:pt idx="123">
                  <c:v>-49.294600000000003</c:v>
                </c:pt>
                <c:pt idx="124">
                  <c:v>-34.415489999999998</c:v>
                </c:pt>
                <c:pt idx="125">
                  <c:v>-6.0831499999999998</c:v>
                </c:pt>
                <c:pt idx="126">
                  <c:v>8.44102</c:v>
                </c:pt>
                <c:pt idx="127">
                  <c:v>12.636089999999999</c:v>
                </c:pt>
                <c:pt idx="128">
                  <c:v>15.216379999999999</c:v>
                </c:pt>
                <c:pt idx="129">
                  <c:v>15.995570000000001</c:v>
                </c:pt>
                <c:pt idx="130">
                  <c:v>8.2804900000000004</c:v>
                </c:pt>
                <c:pt idx="131">
                  <c:v>11.861219999999999</c:v>
                </c:pt>
                <c:pt idx="132">
                  <c:v>9.0252800000000004</c:v>
                </c:pt>
                <c:pt idx="133">
                  <c:v>14.08399</c:v>
                </c:pt>
                <c:pt idx="134">
                  <c:v>21.09918</c:v>
                </c:pt>
                <c:pt idx="135">
                  <c:v>21.406860000000002</c:v>
                </c:pt>
                <c:pt idx="136">
                  <c:v>15.70417</c:v>
                </c:pt>
                <c:pt idx="137">
                  <c:v>15.86717</c:v>
                </c:pt>
                <c:pt idx="138">
                  <c:v>15.87885</c:v>
                </c:pt>
                <c:pt idx="139">
                  <c:v>11.40015</c:v>
                </c:pt>
                <c:pt idx="140">
                  <c:v>8.6034100000000002</c:v>
                </c:pt>
                <c:pt idx="141">
                  <c:v>6.9021999999999997</c:v>
                </c:pt>
                <c:pt idx="142">
                  <c:v>0.36676999999999998</c:v>
                </c:pt>
                <c:pt idx="143">
                  <c:v>0.16272</c:v>
                </c:pt>
                <c:pt idx="144">
                  <c:v>4.7699800000000003</c:v>
                </c:pt>
                <c:pt idx="145">
                  <c:v>5.2419099999999998</c:v>
                </c:pt>
                <c:pt idx="146">
                  <c:v>-47.291620000000002</c:v>
                </c:pt>
                <c:pt idx="147">
                  <c:v>-37.036459999999998</c:v>
                </c:pt>
                <c:pt idx="148">
                  <c:v>-32.702579999999998</c:v>
                </c:pt>
                <c:pt idx="149">
                  <c:v>-28.517980000000001</c:v>
                </c:pt>
                <c:pt idx="150">
                  <c:v>-38.377369999999999</c:v>
                </c:pt>
                <c:pt idx="151">
                  <c:v>-35.77825</c:v>
                </c:pt>
                <c:pt idx="152">
                  <c:v>-40.804400000000001</c:v>
                </c:pt>
                <c:pt idx="153">
                  <c:v>-47.272190000000002</c:v>
                </c:pt>
                <c:pt idx="154">
                  <c:v>-33.25656</c:v>
                </c:pt>
                <c:pt idx="155">
                  <c:v>-24.482710000000001</c:v>
                </c:pt>
                <c:pt idx="156">
                  <c:v>-22.287949999999999</c:v>
                </c:pt>
                <c:pt idx="157">
                  <c:v>-12.4259</c:v>
                </c:pt>
                <c:pt idx="158">
                  <c:v>-11.21139</c:v>
                </c:pt>
                <c:pt idx="159">
                  <c:v>-12.97734</c:v>
                </c:pt>
                <c:pt idx="160">
                  <c:v>-17.92005</c:v>
                </c:pt>
                <c:pt idx="161">
                  <c:v>-34.628970000000002</c:v>
                </c:pt>
                <c:pt idx="162">
                  <c:v>-29.775860000000002</c:v>
                </c:pt>
                <c:pt idx="163">
                  <c:v>-30.339410000000001</c:v>
                </c:pt>
                <c:pt idx="164">
                  <c:v>-27.741599999999998</c:v>
                </c:pt>
                <c:pt idx="165">
                  <c:v>-26.651230000000002</c:v>
                </c:pt>
                <c:pt idx="166">
                  <c:v>-21.136710000000001</c:v>
                </c:pt>
                <c:pt idx="167">
                  <c:v>-32.431600000000003</c:v>
                </c:pt>
                <c:pt idx="168">
                  <c:v>-30.098759999999999</c:v>
                </c:pt>
                <c:pt idx="169">
                  <c:v>-31.839970000000001</c:v>
                </c:pt>
                <c:pt idx="170">
                  <c:v>-26.535430000000002</c:v>
                </c:pt>
                <c:pt idx="171">
                  <c:v>-19.550360000000001</c:v>
                </c:pt>
                <c:pt idx="172">
                  <c:v>-18.849959999999999</c:v>
                </c:pt>
                <c:pt idx="173">
                  <c:v>-19.1572</c:v>
                </c:pt>
                <c:pt idx="174">
                  <c:v>-18.138400000000001</c:v>
                </c:pt>
                <c:pt idx="175">
                  <c:v>-24.420770000000001</c:v>
                </c:pt>
                <c:pt idx="176">
                  <c:v>-25.661449999999999</c:v>
                </c:pt>
                <c:pt idx="177">
                  <c:v>-23.170590000000001</c:v>
                </c:pt>
                <c:pt idx="178">
                  <c:v>-31.6098</c:v>
                </c:pt>
                <c:pt idx="179">
                  <c:v>-34.179090000000002</c:v>
                </c:pt>
                <c:pt idx="180">
                  <c:v>-31.697389999999999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A8-4B30-AFB0-211F65346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310976"/>
        <c:axId val="205452800"/>
      </c:lineChart>
      <c:dateAx>
        <c:axId val="20531097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11430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452800"/>
        <c:crosses val="autoZero"/>
        <c:auto val="1"/>
        <c:lblOffset val="100"/>
        <c:baseTimeUnit val="months"/>
        <c:majorUnit val="1"/>
        <c:majorTimeUnit val="years"/>
        <c:minorUnit val="12"/>
      </c:dateAx>
      <c:valAx>
        <c:axId val="205452800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sz="1000" b="0" dirty="0">
                    <a:latin typeface="+mn-lt"/>
                  </a:rPr>
                  <a:t>Saldo</a:t>
                </a:r>
                <a:r>
                  <a:rPr lang="de-DE" sz="1000" b="0" baseline="0" dirty="0">
                    <a:latin typeface="+mn-lt"/>
                  </a:rPr>
                  <a:t> der positiven und negativen Meldungen</a:t>
                </a:r>
                <a:endParaRPr lang="de-DE" sz="1000" b="0" dirty="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8250417357531277E-2"/>
              <c:y val="6.0535081990192779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43">
            <a:solidFill>
              <a:schemeClr val="bg2">
                <a:lumMod val="7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05310976"/>
        <c:crosses val="autoZero"/>
        <c:crossBetween val="midCat"/>
        <c:majorUnit val="10"/>
        <c:minorUnit val="10"/>
      </c:valAx>
      <c:spPr>
        <a:noFill/>
        <a:ln w="25144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</c:legendEntry>
      <c:layout>
        <c:manualLayout>
          <c:xMode val="edge"/>
          <c:yMode val="edge"/>
          <c:x val="0.27773112215653373"/>
          <c:y val="0.91901788684242725"/>
          <c:w val="0.53781624724314558"/>
          <c:h val="6.1243026884101368E-2"/>
        </c:manualLayout>
      </c:layout>
      <c:overlay val="0"/>
      <c:spPr>
        <a:noFill/>
        <a:ln w="12572">
          <a:noFill/>
          <a:prstDash val="solid"/>
        </a:ln>
        <a:effectLst/>
      </c:spPr>
      <c:txPr>
        <a:bodyPr/>
        <a:lstStyle/>
        <a:p>
          <a:pPr>
            <a:defRPr sz="1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F04DA-029B-4821-9DF5-8DA23FE762D5}" type="datetimeFigureOut">
              <a:rPr lang="de-DE" smtClean="0"/>
              <a:t>27.01.2025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40A7D-51B9-4258-97E5-EDA9ACFFE0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23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40A7D-51B9-4258-97E5-EDA9ACFFE057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29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4997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9389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484586"/>
            <a:ext cx="1943100" cy="437316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84586"/>
            <a:ext cx="5676900" cy="437316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46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1047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3399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1085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9594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24419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34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83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>
              <a:sym typeface="Symbol" pitchFamily="18" charset="2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4542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7"/>
          <p:cNvSpPr>
            <a:spLocks noChangeArrowheads="1"/>
          </p:cNvSpPr>
          <p:nvPr userDrawn="1"/>
        </p:nvSpPr>
        <p:spPr bwMode="auto">
          <a:xfrm>
            <a:off x="3177" y="4898231"/>
            <a:ext cx="7561261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>
                <a:sym typeface="Symbol" pitchFamily="18" charset="2"/>
              </a:rPr>
              <a:t>Mastertextformat bearbeiten</a:t>
            </a:r>
          </a:p>
          <a:p>
            <a:pPr lvl="1"/>
            <a:r>
              <a:rPr lang="de-DE">
                <a:sym typeface="Symbol" pitchFamily="18" charset="2"/>
              </a:rPr>
              <a:t>Zweite Ebene</a:t>
            </a:r>
          </a:p>
          <a:p>
            <a:pPr lvl="2"/>
            <a:r>
              <a:rPr lang="de-DE">
                <a:sym typeface="Symbol" pitchFamily="18" charset="2"/>
              </a:rPr>
              <a:t>Dritte Ebene</a:t>
            </a:r>
          </a:p>
          <a:p>
            <a:pPr lvl="3"/>
            <a:r>
              <a:rPr lang="de-DE">
                <a:sym typeface="Symbol" pitchFamily="18" charset="2"/>
              </a:rPr>
              <a:t>Vierte Ebene</a:t>
            </a:r>
          </a:p>
          <a:p>
            <a:pPr lvl="4"/>
            <a:r>
              <a:rPr lang="de-DE">
                <a:sym typeface="Symbol" pitchFamily="18" charset="2"/>
              </a:rPr>
              <a:t>Fünfte Ebene</a:t>
            </a: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84585"/>
            <a:ext cx="77724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Mastertitelformat bearbeiten</a:t>
            </a:r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3177" y="135733"/>
            <a:ext cx="7017095" cy="322659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9" name="Text Box 85"/>
          <p:cNvSpPr txBox="1">
            <a:spLocks noChangeArrowheads="1"/>
          </p:cNvSpPr>
          <p:nvPr userDrawn="1"/>
        </p:nvSpPr>
        <p:spPr bwMode="auto">
          <a:xfrm>
            <a:off x="676275" y="209552"/>
            <a:ext cx="3895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000" dirty="0">
                <a:solidFill>
                  <a:srgbClr val="000000"/>
                </a:solidFill>
                <a:latin typeface="Arial" pitchFamily="34" charset="0"/>
              </a:rPr>
              <a:t> ArGeZ Arbeitsgemeinschaft Zulieferindustrie</a:t>
            </a:r>
          </a:p>
        </p:txBody>
      </p:sp>
      <p:sp>
        <p:nvSpPr>
          <p:cNvPr id="1032" name="Rectangle 94"/>
          <p:cNvSpPr>
            <a:spLocks noChangeArrowheads="1"/>
          </p:cNvSpPr>
          <p:nvPr userDrawn="1"/>
        </p:nvSpPr>
        <p:spPr bwMode="auto">
          <a:xfrm>
            <a:off x="8316416" y="134542"/>
            <a:ext cx="827583" cy="323850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6"/>
          <p:cNvSpPr>
            <a:spLocks noChangeArrowheads="1"/>
          </p:cNvSpPr>
          <p:nvPr userDrawn="1"/>
        </p:nvSpPr>
        <p:spPr bwMode="auto">
          <a:xfrm>
            <a:off x="7564438" y="4898231"/>
            <a:ext cx="1579562" cy="134541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CB0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6" name="Text Box 112"/>
          <p:cNvSpPr txBox="1">
            <a:spLocks noChangeArrowheads="1"/>
          </p:cNvSpPr>
          <p:nvPr userDrawn="1"/>
        </p:nvSpPr>
        <p:spPr bwMode="auto">
          <a:xfrm>
            <a:off x="8172400" y="4857779"/>
            <a:ext cx="88004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373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63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7544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944938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4021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859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3165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7737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800" b="1" dirty="0">
                <a:solidFill>
                  <a:srgbClr val="000000"/>
                </a:solidFill>
                <a:latin typeface="Arial" pitchFamily="34" charset="0"/>
              </a:rPr>
              <a:t>www.argez.de</a:t>
            </a:r>
          </a:p>
        </p:txBody>
      </p:sp>
      <p:pic>
        <p:nvPicPr>
          <p:cNvPr id="1037" name="Picture 118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24138" y="83836"/>
            <a:ext cx="1292278" cy="42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49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  <a:sym typeface="Symbol" pitchFamily="18" charset="2"/>
        </a:defRPr>
      </a:lvl1pPr>
      <a:lvl2pPr marL="742950" indent="-28575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sym typeface="Symbol" pitchFamily="18" charset="2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748637"/>
              </p:ext>
            </p:extLst>
          </p:nvPr>
        </p:nvGraphicFramePr>
        <p:xfrm>
          <a:off x="280193" y="1108672"/>
          <a:ext cx="8454382" cy="3538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0"/>
            <a:ext cx="8382000" cy="857250"/>
          </a:xfrm>
        </p:spPr>
        <p:txBody>
          <a:bodyPr/>
          <a:lstStyle/>
          <a:p>
            <a:pPr eaLnBrk="1" hangingPunct="1"/>
            <a:br>
              <a:rPr lang="de-DE" sz="900" i="1" dirty="0"/>
            </a:br>
            <a:endParaRPr lang="de-DE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484585"/>
            <a:ext cx="84582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75D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Geschäftsklima Zulieferindustrie Deutschland Januar 2025</a:t>
            </a:r>
          </a:p>
        </p:txBody>
      </p:sp>
      <p:sp>
        <p:nvSpPr>
          <p:cNvPr id="2053" name="Text Box 117"/>
          <p:cNvSpPr txBox="1">
            <a:spLocks noChangeArrowheads="1"/>
          </p:cNvSpPr>
          <p:nvPr/>
        </p:nvSpPr>
        <p:spPr bwMode="auto">
          <a:xfrm>
            <a:off x="-3674" y="4713776"/>
            <a:ext cx="82092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800" dirty="0">
                <a:solidFill>
                  <a:srgbClr val="000000"/>
                </a:solidFill>
                <a:latin typeface="Arial" charset="0"/>
                <a:cs typeface="Arial" charset="0"/>
              </a:rPr>
              <a:t>Quelle: Ifo München, ArGeZ Arbeitsgemeinschaft Zulieferindustrie, Saisonbereinigt, Saldo aus positiven und negativen Bewertungen</a:t>
            </a:r>
          </a:p>
        </p:txBody>
      </p:sp>
    </p:spTree>
    <p:extLst>
      <p:ext uri="{BB962C8B-B14F-4D97-AF65-F5344CB8AC3E}">
        <p14:creationId xmlns:p14="http://schemas.microsoft.com/office/powerpoint/2010/main" val="35689803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Standarddesign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Sophie Steffen</dc:creator>
  <cp:lastModifiedBy>Dr. van de Sand, Tillman</cp:lastModifiedBy>
  <cp:revision>204</cp:revision>
  <dcterms:created xsi:type="dcterms:W3CDTF">2019-02-20T12:14:37Z</dcterms:created>
  <dcterms:modified xsi:type="dcterms:W3CDTF">2025-01-27T15:53:35Z</dcterms:modified>
</cp:coreProperties>
</file>