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99"/>
    <a:srgbClr val="C00000"/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96" autoAdjust="0"/>
  </p:normalViewPr>
  <p:slideViewPr>
    <p:cSldViewPr>
      <p:cViewPr varScale="1">
        <p:scale>
          <a:sx n="98" d="100"/>
          <a:sy n="98" d="100"/>
        </p:scale>
        <p:origin x="1018" y="293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41127445002865E-2"/>
          <c:y val="2.3022603929042582E-2"/>
          <c:w val="0.88234160699149866"/>
          <c:h val="0.8032342409237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Aktuelle Lage</c:v>
                </c:pt>
              </c:strCache>
            </c:strRef>
          </c:tx>
          <c:spPr>
            <a:ln w="31750">
              <a:solidFill>
                <a:srgbClr val="C00000"/>
              </a:solidFill>
              <a:prstDash val="solid"/>
            </a:ln>
            <a:effectLst/>
          </c:spPr>
          <c:marker>
            <c:symbol val="none"/>
          </c:marker>
          <c:cat>
            <c:numRef>
              <c:f>Sheet1!$A$230:$A$421</c:f>
              <c:numCache>
                <c:formatCode>m/d/yyyy</c:formatCode>
                <c:ptCount val="19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</c:numCache>
            </c:numRef>
          </c:cat>
          <c:val>
            <c:numRef>
              <c:f>Sheet1!$B$230:$B$421</c:f>
              <c:numCache>
                <c:formatCode>0.0</c:formatCode>
                <c:ptCount val="192"/>
                <c:pt idx="0">
                  <c:v>-25.189209999999999</c:v>
                </c:pt>
                <c:pt idx="1">
                  <c:v>-24.065280000000001</c:v>
                </c:pt>
                <c:pt idx="2">
                  <c:v>-17.377130000000001</c:v>
                </c:pt>
                <c:pt idx="3">
                  <c:v>-2.8949400000000001</c:v>
                </c:pt>
                <c:pt idx="4">
                  <c:v>3.97777</c:v>
                </c:pt>
                <c:pt idx="5">
                  <c:v>11.86327</c:v>
                </c:pt>
                <c:pt idx="6">
                  <c:v>23.304449999999999</c:v>
                </c:pt>
                <c:pt idx="7">
                  <c:v>23.805420000000002</c:v>
                </c:pt>
                <c:pt idx="8">
                  <c:v>26.561240000000002</c:v>
                </c:pt>
                <c:pt idx="9">
                  <c:v>37.16648</c:v>
                </c:pt>
                <c:pt idx="10">
                  <c:v>33.607250000000001</c:v>
                </c:pt>
                <c:pt idx="11">
                  <c:v>38.623510000000003</c:v>
                </c:pt>
                <c:pt idx="12">
                  <c:v>41.070819999999998</c:v>
                </c:pt>
                <c:pt idx="13">
                  <c:v>39.920969999999997</c:v>
                </c:pt>
                <c:pt idx="14">
                  <c:v>43.329210000000003</c:v>
                </c:pt>
                <c:pt idx="15">
                  <c:v>46.166670000000003</c:v>
                </c:pt>
                <c:pt idx="16">
                  <c:v>46.852330000000002</c:v>
                </c:pt>
                <c:pt idx="17">
                  <c:v>45.693489999999997</c:v>
                </c:pt>
                <c:pt idx="18">
                  <c:v>42.760719999999999</c:v>
                </c:pt>
                <c:pt idx="19">
                  <c:v>37.789810000000003</c:v>
                </c:pt>
                <c:pt idx="20">
                  <c:v>41.917279999999998</c:v>
                </c:pt>
                <c:pt idx="21">
                  <c:v>36.361339999999998</c:v>
                </c:pt>
                <c:pt idx="22">
                  <c:v>35.421439999999997</c:v>
                </c:pt>
                <c:pt idx="23">
                  <c:v>35.326050000000002</c:v>
                </c:pt>
                <c:pt idx="24">
                  <c:v>37.217779999999998</c:v>
                </c:pt>
                <c:pt idx="25">
                  <c:v>35.099710000000002</c:v>
                </c:pt>
                <c:pt idx="26">
                  <c:v>31.892009999999999</c:v>
                </c:pt>
                <c:pt idx="27">
                  <c:v>27.971139999999998</c:v>
                </c:pt>
                <c:pt idx="28">
                  <c:v>23.237570000000002</c:v>
                </c:pt>
                <c:pt idx="29">
                  <c:v>24.035430000000002</c:v>
                </c:pt>
                <c:pt idx="30">
                  <c:v>19.228159999999999</c:v>
                </c:pt>
                <c:pt idx="31">
                  <c:v>17.056789999999999</c:v>
                </c:pt>
                <c:pt idx="32">
                  <c:v>14.095940000000001</c:v>
                </c:pt>
                <c:pt idx="33">
                  <c:v>9.5058100000000003</c:v>
                </c:pt>
                <c:pt idx="34">
                  <c:v>12.987349999999999</c:v>
                </c:pt>
                <c:pt idx="35">
                  <c:v>13.05437</c:v>
                </c:pt>
                <c:pt idx="36">
                  <c:v>10.57654</c:v>
                </c:pt>
                <c:pt idx="37">
                  <c:v>11.231769999999999</c:v>
                </c:pt>
                <c:pt idx="38">
                  <c:v>8.5429399999999998</c:v>
                </c:pt>
                <c:pt idx="39">
                  <c:v>5.1085900000000004</c:v>
                </c:pt>
                <c:pt idx="40">
                  <c:v>7.6257099999999998</c:v>
                </c:pt>
                <c:pt idx="41">
                  <c:v>7.5160900000000002</c:v>
                </c:pt>
                <c:pt idx="42">
                  <c:v>11.666700000000001</c:v>
                </c:pt>
                <c:pt idx="43">
                  <c:v>16.01108</c:v>
                </c:pt>
                <c:pt idx="44">
                  <c:v>15.13429</c:v>
                </c:pt>
                <c:pt idx="45">
                  <c:v>20.153310000000001</c:v>
                </c:pt>
                <c:pt idx="46">
                  <c:v>23.385929999999998</c:v>
                </c:pt>
                <c:pt idx="47">
                  <c:v>22.3977</c:v>
                </c:pt>
                <c:pt idx="48">
                  <c:v>23.229859999999999</c:v>
                </c:pt>
                <c:pt idx="49">
                  <c:v>31.785920000000001</c:v>
                </c:pt>
                <c:pt idx="50">
                  <c:v>36.717869999999998</c:v>
                </c:pt>
                <c:pt idx="51">
                  <c:v>36.449370000000002</c:v>
                </c:pt>
                <c:pt idx="52">
                  <c:v>33.270200000000003</c:v>
                </c:pt>
                <c:pt idx="53">
                  <c:v>31.127559999999999</c:v>
                </c:pt>
                <c:pt idx="54">
                  <c:v>27.871300000000002</c:v>
                </c:pt>
                <c:pt idx="55">
                  <c:v>27.763850000000001</c:v>
                </c:pt>
                <c:pt idx="56">
                  <c:v>29.274979999999999</c:v>
                </c:pt>
                <c:pt idx="57">
                  <c:v>25.140779999999999</c:v>
                </c:pt>
                <c:pt idx="58">
                  <c:v>23.382200000000001</c:v>
                </c:pt>
                <c:pt idx="59">
                  <c:v>22.512589999999999</c:v>
                </c:pt>
                <c:pt idx="60">
                  <c:v>21.053550000000001</c:v>
                </c:pt>
                <c:pt idx="61">
                  <c:v>18.434529999999999</c:v>
                </c:pt>
                <c:pt idx="62">
                  <c:v>20.2516</c:v>
                </c:pt>
                <c:pt idx="63">
                  <c:v>22.189029999999999</c:v>
                </c:pt>
                <c:pt idx="64">
                  <c:v>23.286709999999999</c:v>
                </c:pt>
                <c:pt idx="65">
                  <c:v>20.6128</c:v>
                </c:pt>
                <c:pt idx="66">
                  <c:v>23.18121</c:v>
                </c:pt>
                <c:pt idx="67">
                  <c:v>28.58633</c:v>
                </c:pt>
                <c:pt idx="68">
                  <c:v>21.176030000000001</c:v>
                </c:pt>
                <c:pt idx="69">
                  <c:v>20.653839999999999</c:v>
                </c:pt>
                <c:pt idx="70">
                  <c:v>21.465440000000001</c:v>
                </c:pt>
                <c:pt idx="71">
                  <c:v>19.951560000000001</c:v>
                </c:pt>
                <c:pt idx="72">
                  <c:v>17.687889999999999</c:v>
                </c:pt>
                <c:pt idx="73">
                  <c:v>17.285550000000001</c:v>
                </c:pt>
                <c:pt idx="74">
                  <c:v>18.316240000000001</c:v>
                </c:pt>
                <c:pt idx="75">
                  <c:v>17.2559</c:v>
                </c:pt>
                <c:pt idx="76">
                  <c:v>20.29937</c:v>
                </c:pt>
                <c:pt idx="77">
                  <c:v>23.897749999999998</c:v>
                </c:pt>
                <c:pt idx="78">
                  <c:v>23.790469999999999</c:v>
                </c:pt>
                <c:pt idx="79">
                  <c:v>16.41901</c:v>
                </c:pt>
                <c:pt idx="80">
                  <c:v>24.260470000000002</c:v>
                </c:pt>
                <c:pt idx="81">
                  <c:v>28.340489999999999</c:v>
                </c:pt>
                <c:pt idx="82">
                  <c:v>25.371500000000001</c:v>
                </c:pt>
                <c:pt idx="83">
                  <c:v>28.026949999999999</c:v>
                </c:pt>
                <c:pt idx="84">
                  <c:v>31.819790000000001</c:v>
                </c:pt>
                <c:pt idx="85">
                  <c:v>34.657260000000001</c:v>
                </c:pt>
                <c:pt idx="86">
                  <c:v>37.350589999999997</c:v>
                </c:pt>
                <c:pt idx="87">
                  <c:v>41.871690000000001</c:v>
                </c:pt>
                <c:pt idx="88">
                  <c:v>39.635159999999999</c:v>
                </c:pt>
                <c:pt idx="89">
                  <c:v>44.05359</c:v>
                </c:pt>
                <c:pt idx="90">
                  <c:v>45.853870000000001</c:v>
                </c:pt>
                <c:pt idx="91">
                  <c:v>46.256880000000002</c:v>
                </c:pt>
                <c:pt idx="92">
                  <c:v>47.505989999999997</c:v>
                </c:pt>
                <c:pt idx="93">
                  <c:v>49.824590000000001</c:v>
                </c:pt>
                <c:pt idx="94">
                  <c:v>51.337249999999997</c:v>
                </c:pt>
                <c:pt idx="95">
                  <c:v>50.78248</c:v>
                </c:pt>
                <c:pt idx="96">
                  <c:v>51.917729999999999</c:v>
                </c:pt>
                <c:pt idx="97">
                  <c:v>53.066650000000003</c:v>
                </c:pt>
                <c:pt idx="98">
                  <c:v>52.561480000000003</c:v>
                </c:pt>
                <c:pt idx="99">
                  <c:v>50.333100000000002</c:v>
                </c:pt>
                <c:pt idx="100">
                  <c:v>50.904710000000001</c:v>
                </c:pt>
                <c:pt idx="101">
                  <c:v>50.13205</c:v>
                </c:pt>
                <c:pt idx="102">
                  <c:v>51.607340000000001</c:v>
                </c:pt>
                <c:pt idx="103">
                  <c:v>49.803159999999998</c:v>
                </c:pt>
                <c:pt idx="104">
                  <c:v>51.156939999999999</c:v>
                </c:pt>
                <c:pt idx="105">
                  <c:v>45.564999999999998</c:v>
                </c:pt>
                <c:pt idx="106">
                  <c:v>41.334600000000002</c:v>
                </c:pt>
                <c:pt idx="107">
                  <c:v>39.100299999999997</c:v>
                </c:pt>
                <c:pt idx="108">
                  <c:v>32.211669999999998</c:v>
                </c:pt>
                <c:pt idx="109">
                  <c:v>27.24905</c:v>
                </c:pt>
                <c:pt idx="110">
                  <c:v>21.56362</c:v>
                </c:pt>
                <c:pt idx="111">
                  <c:v>18.60999</c:v>
                </c:pt>
                <c:pt idx="112">
                  <c:v>17.207460000000001</c:v>
                </c:pt>
                <c:pt idx="113">
                  <c:v>12.007770000000001</c:v>
                </c:pt>
                <c:pt idx="114">
                  <c:v>2.84145</c:v>
                </c:pt>
                <c:pt idx="115">
                  <c:v>3.1340300000000001</c:v>
                </c:pt>
                <c:pt idx="116">
                  <c:v>-3.38523</c:v>
                </c:pt>
                <c:pt idx="117">
                  <c:v>-8.3773199999999992</c:v>
                </c:pt>
                <c:pt idx="118">
                  <c:v>-8.0703700000000005</c:v>
                </c:pt>
                <c:pt idx="119">
                  <c:v>-12.190429999999999</c:v>
                </c:pt>
                <c:pt idx="120">
                  <c:v>-14.043189999999999</c:v>
                </c:pt>
                <c:pt idx="121">
                  <c:v>-7.1577599999999997</c:v>
                </c:pt>
                <c:pt idx="122">
                  <c:v>-7.4491100000000001</c:v>
                </c:pt>
                <c:pt idx="123">
                  <c:v>-38.735900000000001</c:v>
                </c:pt>
                <c:pt idx="124">
                  <c:v>-48.843440000000001</c:v>
                </c:pt>
                <c:pt idx="125">
                  <c:v>-54.541220000000003</c:v>
                </c:pt>
                <c:pt idx="126">
                  <c:v>-43.718940000000003</c:v>
                </c:pt>
                <c:pt idx="127">
                  <c:v>-31.54486</c:v>
                </c:pt>
                <c:pt idx="128">
                  <c:v>-23.828279999999999</c:v>
                </c:pt>
                <c:pt idx="129">
                  <c:v>-7.7631500000000004</c:v>
                </c:pt>
                <c:pt idx="130">
                  <c:v>3.4572699999999998</c:v>
                </c:pt>
                <c:pt idx="131">
                  <c:v>5.3061999999999996</c:v>
                </c:pt>
                <c:pt idx="132">
                  <c:v>10.090960000000001</c:v>
                </c:pt>
                <c:pt idx="133">
                  <c:v>13.60985</c:v>
                </c:pt>
                <c:pt idx="134">
                  <c:v>24.943930000000002</c:v>
                </c:pt>
                <c:pt idx="135">
                  <c:v>36.162239999999997</c:v>
                </c:pt>
                <c:pt idx="136">
                  <c:v>40.84695</c:v>
                </c:pt>
                <c:pt idx="137">
                  <c:v>42.360849999999999</c:v>
                </c:pt>
                <c:pt idx="138">
                  <c:v>48.423119999999997</c:v>
                </c:pt>
                <c:pt idx="139">
                  <c:v>43.836959999999998</c:v>
                </c:pt>
                <c:pt idx="140">
                  <c:v>41.815130000000003</c:v>
                </c:pt>
                <c:pt idx="141">
                  <c:v>37.840200000000003</c:v>
                </c:pt>
                <c:pt idx="142">
                  <c:v>27.897819999999999</c:v>
                </c:pt>
                <c:pt idx="143">
                  <c:v>31.258189999999999</c:v>
                </c:pt>
                <c:pt idx="144">
                  <c:v>30.762440000000002</c:v>
                </c:pt>
                <c:pt idx="145">
                  <c:v>32.841740000000001</c:v>
                </c:pt>
                <c:pt idx="146">
                  <c:v>28.05012</c:v>
                </c:pt>
                <c:pt idx="147">
                  <c:v>28.719850000000001</c:v>
                </c:pt>
                <c:pt idx="148">
                  <c:v>25.343640000000001</c:v>
                </c:pt>
                <c:pt idx="149">
                  <c:v>28.10209</c:v>
                </c:pt>
                <c:pt idx="150">
                  <c:v>28.251639999999998</c:v>
                </c:pt>
                <c:pt idx="151">
                  <c:v>27.343309999999999</c:v>
                </c:pt>
                <c:pt idx="152">
                  <c:v>22.39452</c:v>
                </c:pt>
                <c:pt idx="153">
                  <c:v>17.650670000000002</c:v>
                </c:pt>
                <c:pt idx="154">
                  <c:v>14.995150000000001</c:v>
                </c:pt>
                <c:pt idx="155">
                  <c:v>19.557549999999999</c:v>
                </c:pt>
                <c:pt idx="156">
                  <c:v>19.525459999999999</c:v>
                </c:pt>
                <c:pt idx="157">
                  <c:v>17.92578</c:v>
                </c:pt>
                <c:pt idx="158">
                  <c:v>13.9491</c:v>
                </c:pt>
                <c:pt idx="159">
                  <c:v>12.65207</c:v>
                </c:pt>
                <c:pt idx="160">
                  <c:v>5.9087699999999996</c:v>
                </c:pt>
                <c:pt idx="161">
                  <c:v>2.9732099999999999</c:v>
                </c:pt>
                <c:pt idx="162">
                  <c:v>1.4298599999999999</c:v>
                </c:pt>
                <c:pt idx="163">
                  <c:v>-4.3763800000000002</c:v>
                </c:pt>
                <c:pt idx="164">
                  <c:v>-1.1995199999999999</c:v>
                </c:pt>
                <c:pt idx="165">
                  <c:v>-3.5760999999999998</c:v>
                </c:pt>
                <c:pt idx="166">
                  <c:v>-5.9635499999999997</c:v>
                </c:pt>
                <c:pt idx="167">
                  <c:v>-12.586360000000001</c:v>
                </c:pt>
                <c:pt idx="168">
                  <c:v>-15.885949999999999</c:v>
                </c:pt>
                <c:pt idx="169">
                  <c:v>-20.98545</c:v>
                </c:pt>
                <c:pt idx="170">
                  <c:v>-18.892679999999999</c:v>
                </c:pt>
                <c:pt idx="171">
                  <c:v>-25.491430000000001</c:v>
                </c:pt>
                <c:pt idx="172">
                  <c:v>-20.278759999999998</c:v>
                </c:pt>
                <c:pt idx="173">
                  <c:v>-22.6494</c:v>
                </c:pt>
                <c:pt idx="174">
                  <c:v>-31.005870000000002</c:v>
                </c:pt>
                <c:pt idx="175">
                  <c:v>-32.293239999999997</c:v>
                </c:pt>
                <c:pt idx="176">
                  <c:v>-37.05162</c:v>
                </c:pt>
                <c:pt idx="177">
                  <c:v>-36.962670000000003</c:v>
                </c:pt>
                <c:pt idx="178">
                  <c:v>-33.914349999999999</c:v>
                </c:pt>
                <c:pt idx="179">
                  <c:v>-39.193260000000002</c:v>
                </c:pt>
                <c:pt idx="180">
                  <c:v>-39.821919999999999</c:v>
                </c:pt>
                <c:pt idx="181">
                  <c:v>-38.075090000000003</c:v>
                </c:pt>
                <c:pt idx="182">
                  <c:v>-35.452970000000001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6A8-4B30-AFB0-211F6534681E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Ewartungen für die nächsten sechs Monate</c:v>
                </c:pt>
              </c:strCache>
            </c:strRef>
          </c:tx>
          <c:spPr>
            <a:ln w="31750">
              <a:solidFill>
                <a:schemeClr val="accent2">
                  <a:lumMod val="75000"/>
                </a:schemeClr>
              </a:solidFill>
              <a:prstDash val="solid"/>
            </a:ln>
            <a:effectLst/>
          </c:spPr>
          <c:marker>
            <c:symbol val="none"/>
          </c:marker>
          <c:cat>
            <c:numRef>
              <c:f>Sheet1!$A$230:$A$421</c:f>
              <c:numCache>
                <c:formatCode>m/d/yyyy</c:formatCode>
                <c:ptCount val="192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  <c:pt idx="181">
                  <c:v>45689</c:v>
                </c:pt>
                <c:pt idx="182">
                  <c:v>45717</c:v>
                </c:pt>
                <c:pt idx="183">
                  <c:v>45748</c:v>
                </c:pt>
                <c:pt idx="184">
                  <c:v>45778</c:v>
                </c:pt>
                <c:pt idx="185">
                  <c:v>45809</c:v>
                </c:pt>
                <c:pt idx="186">
                  <c:v>45839</c:v>
                </c:pt>
                <c:pt idx="187">
                  <c:v>45870</c:v>
                </c:pt>
                <c:pt idx="188">
                  <c:v>45901</c:v>
                </c:pt>
                <c:pt idx="189">
                  <c:v>45931</c:v>
                </c:pt>
                <c:pt idx="190">
                  <c:v>45962</c:v>
                </c:pt>
                <c:pt idx="191">
                  <c:v>45992</c:v>
                </c:pt>
              </c:numCache>
            </c:numRef>
          </c:cat>
          <c:val>
            <c:numRef>
              <c:f>Sheet1!$C$230:$C$421</c:f>
              <c:numCache>
                <c:formatCode>0.0</c:formatCode>
                <c:ptCount val="192"/>
                <c:pt idx="0">
                  <c:v>13.29734</c:v>
                </c:pt>
                <c:pt idx="1">
                  <c:v>14.22428</c:v>
                </c:pt>
                <c:pt idx="2">
                  <c:v>15.9224</c:v>
                </c:pt>
                <c:pt idx="3">
                  <c:v>18.432459999999999</c:v>
                </c:pt>
                <c:pt idx="4">
                  <c:v>21.238980000000002</c:v>
                </c:pt>
                <c:pt idx="5">
                  <c:v>19.446739999999998</c:v>
                </c:pt>
                <c:pt idx="6">
                  <c:v>23.453939999999999</c:v>
                </c:pt>
                <c:pt idx="7">
                  <c:v>24.986339999999998</c:v>
                </c:pt>
                <c:pt idx="8">
                  <c:v>23.344940000000001</c:v>
                </c:pt>
                <c:pt idx="9">
                  <c:v>26.176259999999999</c:v>
                </c:pt>
                <c:pt idx="10">
                  <c:v>26.748390000000001</c:v>
                </c:pt>
                <c:pt idx="11">
                  <c:v>28.917590000000001</c:v>
                </c:pt>
                <c:pt idx="12">
                  <c:v>25.673549999999999</c:v>
                </c:pt>
                <c:pt idx="13">
                  <c:v>24.525590000000001</c:v>
                </c:pt>
                <c:pt idx="14">
                  <c:v>19.761900000000001</c:v>
                </c:pt>
                <c:pt idx="15">
                  <c:v>11.963620000000001</c:v>
                </c:pt>
                <c:pt idx="16">
                  <c:v>9.4434699999999996</c:v>
                </c:pt>
                <c:pt idx="17">
                  <c:v>12.27036</c:v>
                </c:pt>
                <c:pt idx="18">
                  <c:v>5.8151900000000003</c:v>
                </c:pt>
                <c:pt idx="19">
                  <c:v>-0.20016</c:v>
                </c:pt>
                <c:pt idx="20">
                  <c:v>9.6500000000000002E-2</c:v>
                </c:pt>
                <c:pt idx="21">
                  <c:v>-2.98624</c:v>
                </c:pt>
                <c:pt idx="22">
                  <c:v>-2.3935900000000001</c:v>
                </c:pt>
                <c:pt idx="23">
                  <c:v>-8.88734</c:v>
                </c:pt>
                <c:pt idx="24">
                  <c:v>-4.9541599999999999</c:v>
                </c:pt>
                <c:pt idx="25">
                  <c:v>-7.4543499999999998</c:v>
                </c:pt>
                <c:pt idx="26">
                  <c:v>-7.3765499999999999</c:v>
                </c:pt>
                <c:pt idx="27">
                  <c:v>-8.2254299999999994</c:v>
                </c:pt>
                <c:pt idx="28">
                  <c:v>-12.88203</c:v>
                </c:pt>
                <c:pt idx="29">
                  <c:v>-14.56202</c:v>
                </c:pt>
                <c:pt idx="30">
                  <c:v>-20.984780000000001</c:v>
                </c:pt>
                <c:pt idx="31">
                  <c:v>-24.394839999999999</c:v>
                </c:pt>
                <c:pt idx="32">
                  <c:v>-22.013349999999999</c:v>
                </c:pt>
                <c:pt idx="33">
                  <c:v>-17.371089999999999</c:v>
                </c:pt>
                <c:pt idx="34">
                  <c:v>-18.048749999999998</c:v>
                </c:pt>
                <c:pt idx="35">
                  <c:v>-12.84703</c:v>
                </c:pt>
                <c:pt idx="36">
                  <c:v>-6.0573600000000001</c:v>
                </c:pt>
                <c:pt idx="37">
                  <c:v>-0.76027</c:v>
                </c:pt>
                <c:pt idx="38">
                  <c:v>-0.54137999999999997</c:v>
                </c:pt>
                <c:pt idx="39">
                  <c:v>-0.35886000000000001</c:v>
                </c:pt>
                <c:pt idx="40">
                  <c:v>-6.3966200000000004</c:v>
                </c:pt>
                <c:pt idx="41">
                  <c:v>1.86402</c:v>
                </c:pt>
                <c:pt idx="42">
                  <c:v>4.6665000000000001</c:v>
                </c:pt>
                <c:pt idx="43">
                  <c:v>10.80706</c:v>
                </c:pt>
                <c:pt idx="44">
                  <c:v>15.363</c:v>
                </c:pt>
                <c:pt idx="45">
                  <c:v>16.659189999999999</c:v>
                </c:pt>
                <c:pt idx="46">
                  <c:v>18.363009999999999</c:v>
                </c:pt>
                <c:pt idx="47">
                  <c:v>17.803349999999998</c:v>
                </c:pt>
                <c:pt idx="48">
                  <c:v>16.159220000000001</c:v>
                </c:pt>
                <c:pt idx="49">
                  <c:v>17.85876</c:v>
                </c:pt>
                <c:pt idx="50">
                  <c:v>13.08723</c:v>
                </c:pt>
                <c:pt idx="51">
                  <c:v>12.348800000000001</c:v>
                </c:pt>
                <c:pt idx="52">
                  <c:v>12.369260000000001</c:v>
                </c:pt>
                <c:pt idx="53">
                  <c:v>9.0753500000000003</c:v>
                </c:pt>
                <c:pt idx="54">
                  <c:v>7.8824899999999998</c:v>
                </c:pt>
                <c:pt idx="55">
                  <c:v>4.9432</c:v>
                </c:pt>
                <c:pt idx="56">
                  <c:v>-0.58650000000000002</c:v>
                </c:pt>
                <c:pt idx="57">
                  <c:v>-5.1624600000000003</c:v>
                </c:pt>
                <c:pt idx="58">
                  <c:v>-3.7781799999999999</c:v>
                </c:pt>
                <c:pt idx="59">
                  <c:v>-2.7314799999999999</c:v>
                </c:pt>
                <c:pt idx="60">
                  <c:v>-2.0549499999999998</c:v>
                </c:pt>
                <c:pt idx="61">
                  <c:v>3.4184399999999999</c:v>
                </c:pt>
                <c:pt idx="62">
                  <c:v>5.5992499999999996</c:v>
                </c:pt>
                <c:pt idx="63">
                  <c:v>6.8326200000000004</c:v>
                </c:pt>
                <c:pt idx="64">
                  <c:v>5.3228499999999999</c:v>
                </c:pt>
                <c:pt idx="65">
                  <c:v>5.07979</c:v>
                </c:pt>
                <c:pt idx="66">
                  <c:v>7.8264300000000002</c:v>
                </c:pt>
                <c:pt idx="67">
                  <c:v>4.6627900000000002</c:v>
                </c:pt>
                <c:pt idx="68">
                  <c:v>1.8170299999999999</c:v>
                </c:pt>
                <c:pt idx="69">
                  <c:v>-1.76172</c:v>
                </c:pt>
                <c:pt idx="70">
                  <c:v>1.9581299999999999</c:v>
                </c:pt>
                <c:pt idx="71">
                  <c:v>0.62105999999999995</c:v>
                </c:pt>
                <c:pt idx="72">
                  <c:v>-8.9802199999999992</c:v>
                </c:pt>
                <c:pt idx="73">
                  <c:v>-10.25792</c:v>
                </c:pt>
                <c:pt idx="74">
                  <c:v>-4.6692999999999998</c:v>
                </c:pt>
                <c:pt idx="75">
                  <c:v>-1.2397</c:v>
                </c:pt>
                <c:pt idx="76">
                  <c:v>1.6191899999999999</c:v>
                </c:pt>
                <c:pt idx="77">
                  <c:v>0.53500999999999999</c:v>
                </c:pt>
                <c:pt idx="78">
                  <c:v>2.8435899999999998</c:v>
                </c:pt>
                <c:pt idx="79">
                  <c:v>4.5716400000000004</c:v>
                </c:pt>
                <c:pt idx="80">
                  <c:v>3.6179199999999998</c:v>
                </c:pt>
                <c:pt idx="81">
                  <c:v>8.3832599999999999</c:v>
                </c:pt>
                <c:pt idx="82">
                  <c:v>4.2728999999999999</c:v>
                </c:pt>
                <c:pt idx="83">
                  <c:v>6.9557900000000004</c:v>
                </c:pt>
                <c:pt idx="84">
                  <c:v>11.301920000000001</c:v>
                </c:pt>
                <c:pt idx="85">
                  <c:v>8.1125399999999992</c:v>
                </c:pt>
                <c:pt idx="86">
                  <c:v>9.6477000000000004</c:v>
                </c:pt>
                <c:pt idx="87">
                  <c:v>9.97776</c:v>
                </c:pt>
                <c:pt idx="88">
                  <c:v>12.18013</c:v>
                </c:pt>
                <c:pt idx="89">
                  <c:v>14.39237</c:v>
                </c:pt>
                <c:pt idx="90">
                  <c:v>13.877789999999999</c:v>
                </c:pt>
                <c:pt idx="91">
                  <c:v>10.813420000000001</c:v>
                </c:pt>
                <c:pt idx="92">
                  <c:v>16.481249999999999</c:v>
                </c:pt>
                <c:pt idx="93">
                  <c:v>15.18713</c:v>
                </c:pt>
                <c:pt idx="94">
                  <c:v>15.61618</c:v>
                </c:pt>
                <c:pt idx="95">
                  <c:v>13.73657</c:v>
                </c:pt>
                <c:pt idx="96">
                  <c:v>14.90371</c:v>
                </c:pt>
                <c:pt idx="97">
                  <c:v>12.446960000000001</c:v>
                </c:pt>
                <c:pt idx="98">
                  <c:v>12.19206</c:v>
                </c:pt>
                <c:pt idx="99">
                  <c:v>6.63314</c:v>
                </c:pt>
                <c:pt idx="100">
                  <c:v>3.6473599999999999</c:v>
                </c:pt>
                <c:pt idx="101">
                  <c:v>1.62087</c:v>
                </c:pt>
                <c:pt idx="102">
                  <c:v>1.9751700000000001</c:v>
                </c:pt>
                <c:pt idx="103">
                  <c:v>3.28051</c:v>
                </c:pt>
                <c:pt idx="104">
                  <c:v>2.9765700000000002</c:v>
                </c:pt>
                <c:pt idx="105">
                  <c:v>0.61184000000000005</c:v>
                </c:pt>
                <c:pt idx="106">
                  <c:v>0.62029999999999996</c:v>
                </c:pt>
                <c:pt idx="107">
                  <c:v>-5.2354700000000003</c:v>
                </c:pt>
                <c:pt idx="108">
                  <c:v>-9.5430299999999999</c:v>
                </c:pt>
                <c:pt idx="109">
                  <c:v>-18.106449999999999</c:v>
                </c:pt>
                <c:pt idx="110">
                  <c:v>-12.97565</c:v>
                </c:pt>
                <c:pt idx="111">
                  <c:v>-11.5791</c:v>
                </c:pt>
                <c:pt idx="112">
                  <c:v>-13.255039999999999</c:v>
                </c:pt>
                <c:pt idx="113">
                  <c:v>-20.115950000000002</c:v>
                </c:pt>
                <c:pt idx="114">
                  <c:v>-24.02778</c:v>
                </c:pt>
                <c:pt idx="115">
                  <c:v>-25.57808</c:v>
                </c:pt>
                <c:pt idx="116">
                  <c:v>-23.141870000000001</c:v>
                </c:pt>
                <c:pt idx="117">
                  <c:v>-24.778790000000001</c:v>
                </c:pt>
                <c:pt idx="118">
                  <c:v>-21.359359999999999</c:v>
                </c:pt>
                <c:pt idx="119">
                  <c:v>-20.4682</c:v>
                </c:pt>
                <c:pt idx="120">
                  <c:v>-8.8087400000000002</c:v>
                </c:pt>
                <c:pt idx="121">
                  <c:v>-13.36294</c:v>
                </c:pt>
                <c:pt idx="122">
                  <c:v>-36.92212</c:v>
                </c:pt>
                <c:pt idx="123">
                  <c:v>-49.299480000000003</c:v>
                </c:pt>
                <c:pt idx="124">
                  <c:v>-34.371290000000002</c:v>
                </c:pt>
                <c:pt idx="125">
                  <c:v>-5.6706799999999999</c:v>
                </c:pt>
                <c:pt idx="126">
                  <c:v>8.38218</c:v>
                </c:pt>
                <c:pt idx="127">
                  <c:v>12.65532</c:v>
                </c:pt>
                <c:pt idx="128">
                  <c:v>15.23578</c:v>
                </c:pt>
                <c:pt idx="129">
                  <c:v>15.92441</c:v>
                </c:pt>
                <c:pt idx="130">
                  <c:v>8.2947600000000001</c:v>
                </c:pt>
                <c:pt idx="131">
                  <c:v>11.856249999999999</c:v>
                </c:pt>
                <c:pt idx="132">
                  <c:v>9.31264</c:v>
                </c:pt>
                <c:pt idx="133">
                  <c:v>13.767939999999999</c:v>
                </c:pt>
                <c:pt idx="134">
                  <c:v>20.619450000000001</c:v>
                </c:pt>
                <c:pt idx="135">
                  <c:v>21.365349999999999</c:v>
                </c:pt>
                <c:pt idx="136">
                  <c:v>15.72306</c:v>
                </c:pt>
                <c:pt idx="137">
                  <c:v>16.637440000000002</c:v>
                </c:pt>
                <c:pt idx="138">
                  <c:v>15.788349999999999</c:v>
                </c:pt>
                <c:pt idx="139">
                  <c:v>11.393789999999999</c:v>
                </c:pt>
                <c:pt idx="140">
                  <c:v>8.6125500000000006</c:v>
                </c:pt>
                <c:pt idx="141">
                  <c:v>6.7839</c:v>
                </c:pt>
                <c:pt idx="142">
                  <c:v>0.4103</c:v>
                </c:pt>
                <c:pt idx="143">
                  <c:v>0.27056000000000002</c:v>
                </c:pt>
                <c:pt idx="144">
                  <c:v>5.2928199999999999</c:v>
                </c:pt>
                <c:pt idx="145">
                  <c:v>4.6257700000000002</c:v>
                </c:pt>
                <c:pt idx="146">
                  <c:v>-48.238019999999999</c:v>
                </c:pt>
                <c:pt idx="147">
                  <c:v>-37.107770000000002</c:v>
                </c:pt>
                <c:pt idx="148">
                  <c:v>-32.715800000000002</c:v>
                </c:pt>
                <c:pt idx="149">
                  <c:v>-27.284089999999999</c:v>
                </c:pt>
                <c:pt idx="150">
                  <c:v>-38.446429999999999</c:v>
                </c:pt>
                <c:pt idx="151">
                  <c:v>-35.781959999999998</c:v>
                </c:pt>
                <c:pt idx="152">
                  <c:v>-40.794690000000003</c:v>
                </c:pt>
                <c:pt idx="153">
                  <c:v>-47.406419999999997</c:v>
                </c:pt>
                <c:pt idx="154">
                  <c:v>-33.181190000000001</c:v>
                </c:pt>
                <c:pt idx="155">
                  <c:v>-24.227599999999999</c:v>
                </c:pt>
                <c:pt idx="156">
                  <c:v>-21.420870000000001</c:v>
                </c:pt>
                <c:pt idx="157">
                  <c:v>-13.463609999999999</c:v>
                </c:pt>
                <c:pt idx="158">
                  <c:v>-12.762919999999999</c:v>
                </c:pt>
                <c:pt idx="159">
                  <c:v>-13.020009999999999</c:v>
                </c:pt>
                <c:pt idx="160">
                  <c:v>-17.89255</c:v>
                </c:pt>
                <c:pt idx="161">
                  <c:v>-33.143210000000003</c:v>
                </c:pt>
                <c:pt idx="162">
                  <c:v>-29.75093</c:v>
                </c:pt>
                <c:pt idx="163">
                  <c:v>-30.277629999999998</c:v>
                </c:pt>
                <c:pt idx="164">
                  <c:v>-27.676490000000001</c:v>
                </c:pt>
                <c:pt idx="165">
                  <c:v>-26.759429999999998</c:v>
                </c:pt>
                <c:pt idx="166">
                  <c:v>-20.96876</c:v>
                </c:pt>
                <c:pt idx="167">
                  <c:v>-31.948060000000002</c:v>
                </c:pt>
                <c:pt idx="168">
                  <c:v>-28.860029999999998</c:v>
                </c:pt>
                <c:pt idx="169">
                  <c:v>-33.387180000000001</c:v>
                </c:pt>
                <c:pt idx="170">
                  <c:v>-28.995180000000001</c:v>
                </c:pt>
                <c:pt idx="171">
                  <c:v>-19.526620000000001</c:v>
                </c:pt>
                <c:pt idx="172">
                  <c:v>-18.758690000000001</c:v>
                </c:pt>
                <c:pt idx="173">
                  <c:v>-17.402539999999998</c:v>
                </c:pt>
                <c:pt idx="174">
                  <c:v>-17.992360000000001</c:v>
                </c:pt>
                <c:pt idx="175">
                  <c:v>-24.24484</c:v>
                </c:pt>
                <c:pt idx="176">
                  <c:v>-25.502520000000001</c:v>
                </c:pt>
                <c:pt idx="177">
                  <c:v>-23.248930000000001</c:v>
                </c:pt>
                <c:pt idx="178">
                  <c:v>-31.370930000000001</c:v>
                </c:pt>
                <c:pt idx="179">
                  <c:v>-33.56935</c:v>
                </c:pt>
                <c:pt idx="180">
                  <c:v>-30.315860000000001</c:v>
                </c:pt>
                <c:pt idx="181">
                  <c:v>-26.002649999999999</c:v>
                </c:pt>
                <c:pt idx="182">
                  <c:v>-23.698260000000001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6A8-4B30-AFB0-211F653468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5310976"/>
        <c:axId val="205452800"/>
      </c:lineChart>
      <c:dateAx>
        <c:axId val="20531097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11430">
            <a:solidFill>
              <a:schemeClr val="bg2">
                <a:lumMod val="7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205452800"/>
        <c:crosses val="autoZero"/>
        <c:auto val="1"/>
        <c:lblOffset val="100"/>
        <c:baseTimeUnit val="months"/>
        <c:majorUnit val="1"/>
        <c:majorTimeUnit val="years"/>
        <c:minorUnit val="12"/>
      </c:dateAx>
      <c:valAx>
        <c:axId val="205452800"/>
        <c:scaling>
          <c:orientation val="minMax"/>
        </c:scaling>
        <c:delete val="0"/>
        <c:axPos val="l"/>
        <c:majorGridlines>
          <c:spPr>
            <a:ln w="6350"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sz="1000" b="0" dirty="0">
                    <a:latin typeface="+mn-lt"/>
                  </a:rPr>
                  <a:t>Saldo</a:t>
                </a:r>
                <a:r>
                  <a:rPr lang="de-DE" sz="1000" b="0" baseline="0" dirty="0">
                    <a:latin typeface="+mn-lt"/>
                  </a:rPr>
                  <a:t> der positiven und negativen Meldungen</a:t>
                </a:r>
                <a:endParaRPr lang="de-DE" sz="1000" b="0" dirty="0"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1.8250417357531277E-2"/>
              <c:y val="6.0535081990192779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43">
            <a:solidFill>
              <a:schemeClr val="bg2">
                <a:lumMod val="7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205310976"/>
        <c:crosses val="autoZero"/>
        <c:crossBetween val="midCat"/>
        <c:majorUnit val="10"/>
        <c:minorUnit val="10"/>
      </c:valAx>
      <c:spPr>
        <a:noFill/>
        <a:ln w="25144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</c:legendEntry>
      <c:legendEntry>
        <c:idx val="1"/>
        <c:txPr>
          <a:bodyPr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</c:legendEntry>
      <c:layout>
        <c:manualLayout>
          <c:xMode val="edge"/>
          <c:yMode val="edge"/>
          <c:x val="0.27773112215653373"/>
          <c:y val="0.91901788684242725"/>
          <c:w val="0.53781624724314558"/>
          <c:h val="6.1243026884101368E-2"/>
        </c:manualLayout>
      </c:layout>
      <c:overlay val="0"/>
      <c:spPr>
        <a:noFill/>
        <a:ln w="12572">
          <a:noFill/>
          <a:prstDash val="solid"/>
        </a:ln>
        <a:effectLst/>
      </c:spPr>
      <c:txPr>
        <a:bodyPr/>
        <a:lstStyle/>
        <a:p>
          <a:pPr>
            <a:defRPr sz="12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32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F04DA-029B-4821-9DF5-8DA23FE762D5}" type="datetimeFigureOut">
              <a:rPr lang="de-DE" smtClean="0"/>
              <a:t>25.03.2025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40A7D-51B9-4258-97E5-EDA9ACFFE05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5237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40A7D-51B9-4258-97E5-EDA9ACFFE057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829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49971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9389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484586"/>
            <a:ext cx="1943100" cy="437316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484586"/>
            <a:ext cx="5676900" cy="437316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460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1047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33991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657350"/>
            <a:ext cx="38100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10850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95942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24419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34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8368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>
              <a:sym typeface="Symbol" pitchFamily="18" charset="2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4542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7"/>
          <p:cNvSpPr>
            <a:spLocks noChangeArrowheads="1"/>
          </p:cNvSpPr>
          <p:nvPr userDrawn="1"/>
        </p:nvSpPr>
        <p:spPr bwMode="auto">
          <a:xfrm>
            <a:off x="3177" y="4898231"/>
            <a:ext cx="7561261" cy="134541"/>
          </a:xfrm>
          <a:prstGeom prst="rect">
            <a:avLst/>
          </a:prstGeom>
          <a:solidFill>
            <a:srgbClr val="D0D0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CB0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7350"/>
            <a:ext cx="77724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>
                <a:sym typeface="Symbol" pitchFamily="18" charset="2"/>
              </a:rPr>
              <a:t>Mastertextformat bearbeiten</a:t>
            </a:r>
          </a:p>
          <a:p>
            <a:pPr lvl="1"/>
            <a:r>
              <a:rPr lang="de-DE">
                <a:sym typeface="Symbol" pitchFamily="18" charset="2"/>
              </a:rPr>
              <a:t>Zweite Ebene</a:t>
            </a:r>
          </a:p>
          <a:p>
            <a:pPr lvl="2"/>
            <a:r>
              <a:rPr lang="de-DE">
                <a:sym typeface="Symbol" pitchFamily="18" charset="2"/>
              </a:rPr>
              <a:t>Dritte Ebene</a:t>
            </a:r>
          </a:p>
          <a:p>
            <a:pPr lvl="3"/>
            <a:r>
              <a:rPr lang="de-DE">
                <a:sym typeface="Symbol" pitchFamily="18" charset="2"/>
              </a:rPr>
              <a:t>Vierte Ebene</a:t>
            </a:r>
          </a:p>
          <a:p>
            <a:pPr lvl="4"/>
            <a:r>
              <a:rPr lang="de-DE">
                <a:sym typeface="Symbol" pitchFamily="18" charset="2"/>
              </a:rPr>
              <a:t>Fünfte Ebene</a:t>
            </a:r>
          </a:p>
        </p:txBody>
      </p:sp>
      <p:sp>
        <p:nvSpPr>
          <p:cNvPr id="1028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84585"/>
            <a:ext cx="77724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1030" name="Rectangle 80"/>
          <p:cNvSpPr>
            <a:spLocks noChangeArrowheads="1"/>
          </p:cNvSpPr>
          <p:nvPr userDrawn="1"/>
        </p:nvSpPr>
        <p:spPr bwMode="auto">
          <a:xfrm>
            <a:off x="3177" y="135733"/>
            <a:ext cx="7017095" cy="322659"/>
          </a:xfrm>
          <a:prstGeom prst="rect">
            <a:avLst/>
          </a:prstGeom>
          <a:solidFill>
            <a:srgbClr val="D0D0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CB0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09" name="Text Box 85"/>
          <p:cNvSpPr txBox="1">
            <a:spLocks noChangeArrowheads="1"/>
          </p:cNvSpPr>
          <p:nvPr userDrawn="1"/>
        </p:nvSpPr>
        <p:spPr bwMode="auto">
          <a:xfrm>
            <a:off x="676275" y="209552"/>
            <a:ext cx="389572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3734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35639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7544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9449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4021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859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3165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773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000" dirty="0">
                <a:solidFill>
                  <a:srgbClr val="000000"/>
                </a:solidFill>
                <a:latin typeface="Arial" pitchFamily="34" charset="0"/>
              </a:rPr>
              <a:t> ArGeZ Arbeitsgemeinschaft Zulieferindustrie</a:t>
            </a:r>
          </a:p>
        </p:txBody>
      </p:sp>
      <p:sp>
        <p:nvSpPr>
          <p:cNvPr id="1032" name="Rectangle 94"/>
          <p:cNvSpPr>
            <a:spLocks noChangeArrowheads="1"/>
          </p:cNvSpPr>
          <p:nvPr userDrawn="1"/>
        </p:nvSpPr>
        <p:spPr bwMode="auto">
          <a:xfrm>
            <a:off x="8316416" y="134542"/>
            <a:ext cx="827583" cy="323850"/>
          </a:xfrm>
          <a:prstGeom prst="rect">
            <a:avLst/>
          </a:prstGeom>
          <a:solidFill>
            <a:srgbClr val="D0D0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CB0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3" name="Rectangle 96"/>
          <p:cNvSpPr>
            <a:spLocks noChangeArrowheads="1"/>
          </p:cNvSpPr>
          <p:nvPr userDrawn="1"/>
        </p:nvSpPr>
        <p:spPr bwMode="auto">
          <a:xfrm>
            <a:off x="7564438" y="4898231"/>
            <a:ext cx="1579562" cy="134541"/>
          </a:xfrm>
          <a:prstGeom prst="rect">
            <a:avLst/>
          </a:prstGeom>
          <a:solidFill>
            <a:srgbClr val="D0D0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CB0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36" name="Text Box 112"/>
          <p:cNvSpPr txBox="1">
            <a:spLocks noChangeArrowheads="1"/>
          </p:cNvSpPr>
          <p:nvPr userDrawn="1"/>
        </p:nvSpPr>
        <p:spPr bwMode="auto">
          <a:xfrm>
            <a:off x="8172400" y="4857779"/>
            <a:ext cx="88004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3734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35639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7544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9449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4021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859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3165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773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Arial" pitchFamily="34" charset="0"/>
              </a:rPr>
              <a:t>www.argez.de</a:t>
            </a:r>
          </a:p>
        </p:txBody>
      </p:sp>
      <p:pic>
        <p:nvPicPr>
          <p:cNvPr id="1037" name="Picture 118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24138" y="83836"/>
            <a:ext cx="1292278" cy="42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49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  <a:sym typeface="Symbol" pitchFamily="18" charset="2"/>
        </a:defRPr>
      </a:lvl1pPr>
      <a:lvl2pPr marL="742950" indent="-28575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190866"/>
              </p:ext>
            </p:extLst>
          </p:nvPr>
        </p:nvGraphicFramePr>
        <p:xfrm>
          <a:off x="280193" y="1108672"/>
          <a:ext cx="8454382" cy="3538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0"/>
            <a:ext cx="8382000" cy="857250"/>
          </a:xfrm>
        </p:spPr>
        <p:txBody>
          <a:bodyPr/>
          <a:lstStyle/>
          <a:p>
            <a:pPr eaLnBrk="1" hangingPunct="1"/>
            <a:br>
              <a:rPr lang="de-DE" sz="900" i="1" dirty="0"/>
            </a:br>
            <a:endParaRPr lang="de-DE" dirty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685800" y="484585"/>
            <a:ext cx="84582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srgbClr val="475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Geschäftsklima Zulieferindustrie Deutschland März 2025</a:t>
            </a:r>
          </a:p>
        </p:txBody>
      </p:sp>
      <p:sp>
        <p:nvSpPr>
          <p:cNvPr id="2053" name="Text Box 117"/>
          <p:cNvSpPr txBox="1">
            <a:spLocks noChangeArrowheads="1"/>
          </p:cNvSpPr>
          <p:nvPr/>
        </p:nvSpPr>
        <p:spPr bwMode="auto">
          <a:xfrm>
            <a:off x="-3674" y="4713776"/>
            <a:ext cx="82092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800" dirty="0">
                <a:solidFill>
                  <a:srgbClr val="000000"/>
                </a:solidFill>
                <a:latin typeface="Arial" charset="0"/>
                <a:cs typeface="Arial" charset="0"/>
              </a:rPr>
              <a:t>Quelle: Ifo München, ArGeZ Arbeitsgemeinschaft Zulieferindustrie, Saisonbereinigt, Saldo aus positiven und negativen Bewertungen</a:t>
            </a:r>
          </a:p>
        </p:txBody>
      </p:sp>
    </p:spTree>
    <p:extLst>
      <p:ext uri="{BB962C8B-B14F-4D97-AF65-F5344CB8AC3E}">
        <p14:creationId xmlns:p14="http://schemas.microsoft.com/office/powerpoint/2010/main" val="356898035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Bildschirmpräsentation (16:9)</PresentationFormat>
  <Paragraphs>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Standarddesign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Sophie Steffen</dc:creator>
  <cp:lastModifiedBy>Dr. van de Sand, Tillman</cp:lastModifiedBy>
  <cp:revision>206</cp:revision>
  <dcterms:created xsi:type="dcterms:W3CDTF">2019-02-20T12:14:37Z</dcterms:created>
  <dcterms:modified xsi:type="dcterms:W3CDTF">2025-03-25T09:16:04Z</dcterms:modified>
</cp:coreProperties>
</file>